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2"/>
  </p:handoutMasterIdLst>
  <p:sldIdLst>
    <p:sldId id="257" r:id="rId2"/>
    <p:sldId id="256" r:id="rId3"/>
    <p:sldId id="260" r:id="rId4"/>
    <p:sldId id="259" r:id="rId5"/>
    <p:sldId id="263" r:id="rId6"/>
    <p:sldId id="262" r:id="rId7"/>
    <p:sldId id="269" r:id="rId8"/>
    <p:sldId id="268" r:id="rId9"/>
    <p:sldId id="265" r:id="rId10"/>
    <p:sldId id="266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42"/>
    <a:srgbClr val="2B542C"/>
    <a:srgbClr val="254021"/>
    <a:srgbClr val="31512A"/>
    <a:srgbClr val="FF8AD8"/>
    <a:srgbClr val="315F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9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48C45-0859-0448-96C3-D28121D79812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454B55-0CDD-254F-B31F-2AD79CA27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4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51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29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82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17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80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51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8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37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020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54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99588-CCE9-844A-B51F-52A6D98C0A06}" type="datetimeFigureOut">
              <a:rPr lang="en-US" smtClean="0"/>
              <a:t>3/11/22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8708E-D5C8-2549-A7F7-EFF4BBC330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84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809" y="1228398"/>
            <a:ext cx="794238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Colossians 2:16 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Therefore no one is to act as your judge in regard to food or drink or in respect to a festival or a new moon or a Sabbath day – </a:t>
            </a:r>
            <a:r>
              <a:rPr lang="en-US" sz="40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17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things which are a mere shadow of what is to come; but the substance belongs to Christ. 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10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 Sabbath</a:t>
            </a:r>
            <a:endParaRPr lang="en-US" sz="66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Rest in Christ, Now &amp; Forever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77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 Sabbath</a:t>
            </a:r>
            <a:endParaRPr lang="en-US" sz="66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Rest in Christ</a:t>
            </a:r>
            <a:endParaRPr lang="en-US" sz="44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184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Sabbath Healing 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40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Luke 13:10-17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96905"/>
            <a:ext cx="7886700" cy="414740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Jesus frees a woman from her affliction.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 official fixates on (misinterprets) the command to “do no work” on the Sabbath.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Jesus rebukes him, reminds him of the Sabbath principle: “deliverance unto rest.”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Therefore, the Sabbath is the perfect day to offer healing (release) to this woman.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5462953"/>
            <a:ext cx="78867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ndara" charset="0"/>
                <a:ea typeface="Candara" charset="0"/>
                <a:cs typeface="Candara" charset="0"/>
              </a:rPr>
              <a:t>Jesus claims that He came to defeat Satan, restore humanity to </a:t>
            </a:r>
            <a:r>
              <a:rPr lang="en-US" sz="3200" b="1" smtClean="0">
                <a:latin typeface="Candara" charset="0"/>
                <a:ea typeface="Candara" charset="0"/>
                <a:cs typeface="Candara" charset="0"/>
              </a:rPr>
              <a:t>God’s 7</a:t>
            </a:r>
            <a:r>
              <a:rPr lang="en-US" sz="3200" b="1" baseline="30000" smtClean="0">
                <a:latin typeface="Candara" charset="0"/>
                <a:ea typeface="Candara" charset="0"/>
                <a:cs typeface="Candara" charset="0"/>
              </a:rPr>
              <a:t>th</a:t>
            </a:r>
            <a:r>
              <a:rPr lang="en-US" sz="3200" b="1" smtClean="0">
                <a:latin typeface="Candara" charset="0"/>
                <a:ea typeface="Candara" charset="0"/>
                <a:cs typeface="Candara" charset="0"/>
              </a:rPr>
              <a:t> Day </a:t>
            </a:r>
            <a:r>
              <a:rPr lang="en-US" sz="3200" b="1" dirty="0" smtClean="0">
                <a:latin typeface="Candara" charset="0"/>
                <a:ea typeface="Candara" charset="0"/>
                <a:cs typeface="Candara" charset="0"/>
              </a:rPr>
              <a:t>Rest.</a:t>
            </a:r>
            <a:endParaRPr lang="en-US" sz="3200" b="1" dirty="0" smtClean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425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920621"/>
            <a:ext cx="746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Matthew 11:28 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Come to me, all who are weary and heavy-laden, and I will give you rest. </a:t>
            </a:r>
            <a:r>
              <a:rPr lang="en-US" sz="40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29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Take my yoke upon you and learn from me, for I am gentle and humble in heart, and you will find rest for your souls. </a:t>
            </a:r>
            <a:r>
              <a:rPr lang="en-US" sz="40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30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For my yoke is easy, and my burden is light. 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6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6735" y="674400"/>
            <a:ext cx="747053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Hebrews </a:t>
            </a:r>
            <a: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3</a:t>
            </a:r>
            <a:r>
              <a:rPr lang="en-US" sz="32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:7 (quoting Psalm 95) </a:t>
            </a: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Therefore, as the Holy Spirit says, “</a:t>
            </a:r>
            <a:r>
              <a:rPr lang="en-US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Today if you hear his voice, </a:t>
            </a:r>
            <a:r>
              <a:rPr lang="en-US" sz="32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8 </a:t>
            </a:r>
            <a:r>
              <a:rPr lang="en-US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Do not harden your heart as when they provoked me, As in the day of trial in the wilderness, </a:t>
            </a:r>
            <a:r>
              <a:rPr lang="en-US" sz="32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9</a:t>
            </a:r>
            <a:r>
              <a:rPr lang="en-US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Where your fathers tried Me by testing Me, And saw My works for forty years. </a:t>
            </a:r>
            <a:r>
              <a:rPr lang="en-US" sz="32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10</a:t>
            </a:r>
            <a:r>
              <a:rPr lang="en-US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Therefore I was angry with that generation, And said, ‘They always go astray in their heart, And they did not know my ways’; </a:t>
            </a:r>
            <a:r>
              <a:rPr lang="en-US" sz="3200" i="1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11</a:t>
            </a:r>
            <a:r>
              <a:rPr lang="en-US" sz="32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As I swore in my wrath, ‘They shall not enter my rest</a:t>
            </a:r>
            <a:r>
              <a:rPr lang="en-US" sz="32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.’”</a:t>
            </a:r>
            <a:endParaRPr lang="en-US" sz="32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3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 Promise Remains 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40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Hebrews 4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54061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God established the 7</a:t>
            </a:r>
            <a:r>
              <a:rPr lang="en-US" sz="3600" baseline="30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</a:t>
            </a: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Day Rest from the creation of the world (4:3-4) </a:t>
            </a: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 Israelites failed to enter that Rest for lack of trust and obedience (4:5-6)</a:t>
            </a:r>
            <a:endParaRPr lang="en-US" sz="3600" dirty="0" smtClean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Therefore, there remains a Sabbath Rest for the people of God (4:7-10)</a:t>
            </a:r>
          </a:p>
        </p:txBody>
      </p:sp>
    </p:spTree>
    <p:extLst>
      <p:ext uri="{BB962C8B-B14F-4D97-AF65-F5344CB8AC3E}">
        <p14:creationId xmlns:p14="http://schemas.microsoft.com/office/powerpoint/2010/main" val="25303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5830" y="472791"/>
            <a:ext cx="845233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Hebrews 4:7 (quoting Psalm 95) 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He again fixes a certain day, “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Today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,” saying through David after so long a time just as has been said before, “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Today if you hear his voice, Do not harden your hearts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.”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5830" y="2466874"/>
            <a:ext cx="84523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Psalm 2:7 (quoted in Hebrews 1:5) </a:t>
            </a:r>
          </a:p>
          <a:p>
            <a:pPr algn="ctr"/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 will surely tell of the decree of the LORD: He said to me</a:t>
            </a:r>
            <a:r>
              <a:rPr lang="en-US" sz="28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“You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are my Son, Today I have begotten </a:t>
            </a:r>
            <a:r>
              <a:rPr lang="en-US" sz="28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you.”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5830" y="4030070"/>
            <a:ext cx="84523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Acts 13:32 (quoting Psalm 2:7) </a:t>
            </a:r>
          </a:p>
          <a:p>
            <a:pPr algn="ctr"/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And we bring you the good news that what God promised to the fathers,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this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he has fulfilled to us their children by raising Jesus, as 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it </a:t>
            </a:r>
            <a:r>
              <a:rPr 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is written in the second Psalm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, “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You 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are my Son, </a:t>
            </a:r>
            <a:r>
              <a:rPr lang="en-US" sz="28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today </a:t>
            </a:r>
            <a:r>
              <a:rPr lang="en-US" sz="2800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I have begotten you</a:t>
            </a:r>
            <a:r>
              <a:rPr lang="en-US" sz="28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.”</a:t>
            </a:r>
            <a:endParaRPr lang="en-US" sz="28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75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A Promise Remains 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(</a:t>
            </a:r>
            <a:r>
              <a:rPr lang="en-US" sz="4000" i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Hebrews 4</a:t>
            </a:r>
            <a:r>
              <a:rPr lang="en-US" sz="40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)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654061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God established the 7</a:t>
            </a:r>
            <a:r>
              <a:rPr lang="en-US" sz="3600" baseline="300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</a:t>
            </a:r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 Day Rest from the creation of the world (4:3-4) 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 Israelites failed to enter that Rest for lack of trust and obedience (4:5-6)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600" dirty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Therefore, there remains a Sabbath Rest for the people of God (4:7-10)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5251938"/>
            <a:ext cx="7886700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latin typeface="Candara" charset="0"/>
                <a:ea typeface="Candara" charset="0"/>
                <a:cs typeface="Candara" charset="0"/>
              </a:rPr>
              <a:t>Jesus’ resurrection was the start of the Eternal Today, a return to the 7th Day Rest</a:t>
            </a:r>
            <a:endParaRPr lang="en-US" sz="3200" b="1" dirty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17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Candara" charset="0"/>
                <a:ea typeface="Candara" charset="0"/>
                <a:cs typeface="Candara" charset="0"/>
              </a:rPr>
              <a:t>Sabbath, Jesus, &amp; Us</a:t>
            </a:r>
            <a:endParaRPr lang="en-US" sz="4000" dirty="0">
              <a:solidFill>
                <a:schemeClr val="accent4">
                  <a:lumMod val="20000"/>
                  <a:lumOff val="80000"/>
                </a:schemeClr>
              </a:solidFill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4007" y="2097428"/>
            <a:ext cx="5675986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andara" charset="0"/>
                <a:ea typeface="Candara" charset="0"/>
                <a:cs typeface="Candara" charset="0"/>
              </a:rPr>
              <a:t>Now</a:t>
            </a:r>
            <a:r>
              <a:rPr lang="en-US" sz="4000" dirty="0" smtClean="0">
                <a:latin typeface="Candara" charset="0"/>
                <a:ea typeface="Candara" charset="0"/>
                <a:cs typeface="Candara" charset="0"/>
              </a:rPr>
              <a:t>: Come to Jesus and find Rest in a world of toil</a:t>
            </a:r>
            <a:endParaRPr lang="en-US" sz="4000" dirty="0" smtClean="0">
              <a:latin typeface="Candara" charset="0"/>
              <a:ea typeface="Candara" charset="0"/>
              <a:cs typeface="Candara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4008" y="3774833"/>
            <a:ext cx="5675985" cy="132343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Candara" charset="0"/>
                <a:ea typeface="Candara" charset="0"/>
                <a:cs typeface="Candara" charset="0"/>
              </a:rPr>
              <a:t>Not Yet</a:t>
            </a:r>
            <a:r>
              <a:rPr lang="en-US" sz="4000" dirty="0" smtClean="0">
                <a:latin typeface="Candara" charset="0"/>
                <a:ea typeface="Candara" charset="0"/>
                <a:cs typeface="Candara" charset="0"/>
              </a:rPr>
              <a:t>: Strive to enter God’s Eternal Rest</a:t>
            </a:r>
            <a:endParaRPr lang="en-US" sz="4000" dirty="0" smtClean="0">
              <a:latin typeface="Candara" charset="0"/>
              <a:ea typeface="Candara" charset="0"/>
              <a:cs typeface="Candar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931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3250</TotalTime>
  <Words>609</Words>
  <Application>Microsoft Macintosh PowerPoint</Application>
  <PresentationFormat>On-screen Show (4:3)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Candara</vt:lpstr>
      <vt:lpstr>Arial</vt:lpstr>
      <vt:lpstr>Office Theme</vt:lpstr>
      <vt:lpstr>PowerPoint Presentation</vt:lpstr>
      <vt:lpstr>The Sabbath</vt:lpstr>
      <vt:lpstr>Sabbath Healing (Luke 13:10-17)</vt:lpstr>
      <vt:lpstr>PowerPoint Presentation</vt:lpstr>
      <vt:lpstr>PowerPoint Presentation</vt:lpstr>
      <vt:lpstr>A Promise Remains (Hebrews 4)</vt:lpstr>
      <vt:lpstr>PowerPoint Presentation</vt:lpstr>
      <vt:lpstr>A Promise Remains (Hebrews 4)</vt:lpstr>
      <vt:lpstr>Sabbath, Jesus, &amp; Us</vt:lpstr>
      <vt:lpstr>The Sabbath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Sabbath</dc:title>
  <dc:creator>Microsoft Office User</dc:creator>
  <cp:lastModifiedBy>Microsoft Office User</cp:lastModifiedBy>
  <cp:revision>31</cp:revision>
  <cp:lastPrinted>2022-03-06T01:40:26Z</cp:lastPrinted>
  <dcterms:created xsi:type="dcterms:W3CDTF">2022-03-05T21:06:50Z</dcterms:created>
  <dcterms:modified xsi:type="dcterms:W3CDTF">2022-03-13T03:39:55Z</dcterms:modified>
</cp:coreProperties>
</file>