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4"/>
  </p:handoutMasterIdLst>
  <p:sldIdLst>
    <p:sldId id="257" r:id="rId2"/>
    <p:sldId id="295" r:id="rId3"/>
    <p:sldId id="288" r:id="rId4"/>
    <p:sldId id="299" r:id="rId5"/>
    <p:sldId id="304" r:id="rId6"/>
    <p:sldId id="305" r:id="rId7"/>
    <p:sldId id="306" r:id="rId8"/>
    <p:sldId id="307" r:id="rId9"/>
    <p:sldId id="284" r:id="rId10"/>
    <p:sldId id="310" r:id="rId11"/>
    <p:sldId id="309" r:id="rId12"/>
    <p:sldId id="271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FF7E79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R-CIPu1nko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Classes #9 &amp; #10</a:t>
            </a:r>
          </a:p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The Glory Departs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Bible Project Video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400" i="1" dirty="0">
                <a:latin typeface="Gurmukhi MN" charset="0"/>
                <a:ea typeface="Gurmukhi MN" charset="0"/>
                <a:cs typeface="Gurmukhi MN" charset="0"/>
                <a:hlinkClick r:id="rId2"/>
              </a:rPr>
              <a:t>https://</a:t>
            </a:r>
            <a:r>
              <a:rPr lang="en-US" sz="4400" i="1" dirty="0" err="1">
                <a:latin typeface="Gurmukhi MN" charset="0"/>
                <a:ea typeface="Gurmukhi MN" charset="0"/>
                <a:cs typeface="Gurmukhi MN" charset="0"/>
                <a:hlinkClick r:id="rId2"/>
              </a:rPr>
              <a:t>youtu.be</a:t>
            </a:r>
            <a:r>
              <a:rPr lang="en-US" sz="4400" i="1" dirty="0">
                <a:latin typeface="Gurmukhi MN" charset="0"/>
                <a:ea typeface="Gurmukhi MN" charset="0"/>
                <a:cs typeface="Gurmukhi MN" charset="0"/>
                <a:hlinkClick r:id="rId2"/>
              </a:rPr>
              <a:t>/R-CIPu1nko8</a:t>
            </a:r>
            <a:endParaRPr lang="en-US" sz="4400" i="1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in Context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0" y="2430167"/>
            <a:ext cx="2882646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1-24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Judgment on Jerusalem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1024" y="2430166"/>
            <a:ext cx="1901952" cy="138499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ch.</a:t>
            </a:r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25-32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Judg</a:t>
            </a: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on Nations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240" y="2430166"/>
            <a:ext cx="2785110" cy="138499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 33-48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Hope for Israel’s Future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8992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Broken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(33:21)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9504" y="1160324"/>
            <a:ext cx="1463040" cy="1070812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Besieged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(24:1)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" y="1160325"/>
            <a:ext cx="1463040" cy="1070811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Jerusalem Bowed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(1:2)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651" y="4241874"/>
            <a:ext cx="2992374" cy="5232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1-3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Ezekiel’s Call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0" y="4790828"/>
            <a:ext cx="4353657" cy="5232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4-7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Signs 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Destruction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0" y="5339782"/>
            <a:ext cx="4482613" cy="523220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8-11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Vision </a:t>
            </a:r>
            <a:r>
              <a:rPr lang="en-US" sz="2800" dirty="0" smtClean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of the Temple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75277" y="3778926"/>
            <a:ext cx="2905" cy="43285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4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3" grpId="0" animBg="1" autoUpdateAnimBg="0"/>
      <p:bldP spid="12" grpId="0" animBg="1" autoUpdateAnimBg="0"/>
      <p:bldP spid="13" grpId="0" animBg="1" autoUpdateAnimBg="0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  <a:endParaRPr lang="en-US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Wednesday: </a:t>
            </a:r>
            <a:r>
              <a:rPr lang="en-US" sz="3600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12</a:t>
            </a:r>
            <a:endParaRPr lang="en-US" sz="3600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role of the angelic scribe in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God’s judgment.</a:t>
            </a:r>
            <a:endParaRPr lang="en-US" sz="3600" dirty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Trace the movement of God’s glory </a:t>
            </a:r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</a:rPr>
              <a:t>and 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what it signifies.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long-term plan that God has for the exiles in Babylon.</a:t>
            </a: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“</a:t>
            </a:r>
            <a:r>
              <a:rPr lang="en-US" dirty="0" err="1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TempleVision</a:t>
            </a:r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” (Ezekiel 8-11)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SzPct val="80000"/>
              <a:buNone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What does Ezekiel see in Jerusalem?</a:t>
            </a:r>
          </a:p>
          <a:p>
            <a:pPr marL="458788" indent="-458788">
              <a:lnSpc>
                <a:spcPct val="100000"/>
              </a:lnSpc>
              <a:spcBef>
                <a:spcPts val="22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Chapter 8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Abominations (idolatry) in the temple</a:t>
            </a:r>
            <a:endParaRPr lang="en-US" sz="2800" dirty="0" smtClean="0">
              <a:latin typeface="Gurmukhi MN" charset="0"/>
              <a:ea typeface="Gurmukhi MN" charset="0"/>
              <a:cs typeface="Gurmukhi MN" charset="0"/>
            </a:endParaRPr>
          </a:p>
          <a:p>
            <a:pPr marL="458788" indent="-458788">
              <a:lnSpc>
                <a:spcPct val="100000"/>
              </a:lnSpc>
              <a:spcBef>
                <a:spcPts val="16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Chapter 9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Divine executioners strike Jerusalem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Those who grieve idolatry spared</a:t>
            </a:r>
          </a:p>
          <a:p>
            <a:pPr marL="458788" indent="-458788">
              <a:lnSpc>
                <a:spcPct val="100000"/>
              </a:lnSpc>
              <a:spcBef>
                <a:spcPts val="1600"/>
              </a:spcBef>
              <a:buSzPct val="80000"/>
              <a:buFont typeface="Wingdings" charset="2"/>
              <a:buChar char="Ø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Chapter 10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G</a:t>
            </a: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lory of Jehovah departs the temple</a:t>
            </a:r>
            <a:endParaRPr lang="en-US" sz="28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God’s Glory Departs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74" y="961294"/>
            <a:ext cx="5755452" cy="4108937"/>
          </a:xfrm>
          <a:prstGeom prst="rect">
            <a:avLst/>
          </a:prstGeom>
        </p:spPr>
      </p:pic>
      <p:pic>
        <p:nvPicPr>
          <p:cNvPr id="6" name="Picture 2" descr="ow the story of the children of Israel crossing the Jordan River is a  picture of Romans 7—how as belie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r="9744"/>
          <a:stretch/>
        </p:blipFill>
        <p:spPr bwMode="auto">
          <a:xfrm>
            <a:off x="271122" y="4273572"/>
            <a:ext cx="3301887" cy="22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86288" y="2714403"/>
            <a:ext cx="351693" cy="457200"/>
          </a:xfrm>
          <a:prstGeom prst="ellipse">
            <a:avLst/>
          </a:prstGeom>
          <a:noFill/>
          <a:ln w="571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 flipH="1">
            <a:off x="1981200" y="3171603"/>
            <a:ext cx="480935" cy="1189382"/>
          </a:xfrm>
          <a:prstGeom prst="straightConnector1">
            <a:avLst/>
          </a:prstGeom>
          <a:ln w="571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t="3400" r="28332"/>
          <a:stretch/>
        </p:blipFill>
        <p:spPr>
          <a:xfrm>
            <a:off x="1064542" y="1597283"/>
            <a:ext cx="2314250" cy="269144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573008" y="5296767"/>
            <a:ext cx="3402223" cy="81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>
                <a:latin typeface="Gurmukhi MN" charset="0"/>
                <a:ea typeface="Gurmukhi MN" charset="0"/>
                <a:cs typeface="Gurmukhi MN" charset="0"/>
              </a:rPr>
              <a:t>9:3;10:3 </a:t>
            </a:r>
            <a:endParaRPr lang="en-US" sz="4000" dirty="0"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04337" y="5296766"/>
            <a:ext cx="3573407" cy="81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Gurmukhi MN" charset="0"/>
                <a:ea typeface="Gurmukhi MN" charset="0"/>
                <a:cs typeface="Gurmukhi MN" charset="0"/>
                <a:sym typeface="Wingdings"/>
              </a:rPr>
              <a:t> </a:t>
            </a:r>
            <a:r>
              <a:rPr lang="en-US" sz="4000" dirty="0" smtClean="0">
                <a:latin typeface="Gurmukhi MN" charset="0"/>
                <a:ea typeface="Gurmukhi MN" charset="0"/>
                <a:cs typeface="Gurmukhi MN" charset="0"/>
              </a:rPr>
              <a:t>10:18</a:t>
            </a:r>
            <a:endParaRPr lang="en-US" sz="4000" dirty="0"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34 -4.07407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4 3.33333E-6 L 0.56007 3.33333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25 men who deceive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people with false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hope,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saying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that Jerusalem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will be their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protection.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(11:1-3)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Message: You have filled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the city with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violence; it will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not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protect you, God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will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remove you from it.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(11:4-12)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err="1" smtClean="0">
                <a:latin typeface="Gurmukhi MN" charset="0"/>
                <a:ea typeface="Gurmukhi MN" charset="0"/>
                <a:cs typeface="Gurmukhi MN" charset="0"/>
              </a:rPr>
              <a:t>Pelatiah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 (“whom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Jehovah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delivers”)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falls down dead, prompting another question from Ezekiel. (11:13)</a:t>
            </a:r>
          </a:p>
        </p:txBody>
      </p:sp>
    </p:spTree>
    <p:extLst>
      <p:ext uri="{BB962C8B-B14F-4D97-AF65-F5344CB8AC3E}">
        <p14:creationId xmlns:p14="http://schemas.microsoft.com/office/powerpoint/2010/main" val="127832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Those in Jerusalem believed the exiles were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judged by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God and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that the land their possession. (11:14-15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568325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Instead,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God’s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plan for the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exiles: 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 is a sanctuary for them (11:16)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He’ll gather them back to the land (17)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They will remove the idols (18)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He will give new heart, new spirit (19)</a:t>
            </a:r>
          </a:p>
          <a:p>
            <a:pPr marL="1025525" lvl="1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2800" dirty="0" smtClean="0">
                <a:latin typeface="Gurmukhi MN" charset="0"/>
                <a:ea typeface="Gurmukhi MN" charset="0"/>
                <a:cs typeface="Gurmukhi MN" charset="0"/>
              </a:rPr>
              <a:t>They will be His people (20)</a:t>
            </a:r>
          </a:p>
        </p:txBody>
      </p:sp>
    </p:spTree>
    <p:extLst>
      <p:ext uri="{BB962C8B-B14F-4D97-AF65-F5344CB8AC3E}">
        <p14:creationId xmlns:p14="http://schemas.microsoft.com/office/powerpoint/2010/main" val="7257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City vs. Exiles (11:1-25)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568325" indent="-568325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SzPct val="80000"/>
              <a:buFont typeface="Arial" charset="0"/>
              <a:buChar char="•"/>
            </a:pP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glory of God goes out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Jerusalem, settles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over the Mount of </a:t>
            </a:r>
            <a:r>
              <a:rPr lang="en-US" sz="3200" dirty="0" smtClean="0">
                <a:latin typeface="Gurmukhi MN" charset="0"/>
                <a:ea typeface="Gurmukhi MN" charset="0"/>
                <a:cs typeface="Gurmukhi MN" charset="0"/>
              </a:rPr>
              <a:t>Olives, outside the 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city. (11:22-23)</a:t>
            </a:r>
          </a:p>
        </p:txBody>
      </p:sp>
      <p:pic>
        <p:nvPicPr>
          <p:cNvPr id="1026" name="Picture 2" descr="erod's Bridge - First Century Jerusalem - Bible History Online | Bible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5" y="2941897"/>
            <a:ext cx="5369170" cy="37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549960" y="4010359"/>
            <a:ext cx="952767" cy="644768"/>
          </a:xfrm>
          <a:prstGeom prst="ellipse">
            <a:avLst/>
          </a:prstGeom>
          <a:noFill/>
          <a:ln w="571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4026344" y="3255818"/>
            <a:ext cx="240856" cy="754541"/>
          </a:xfrm>
          <a:prstGeom prst="straightConnector1">
            <a:avLst/>
          </a:prstGeom>
          <a:ln w="57150">
            <a:solidFill>
              <a:srgbClr val="0091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Discussion – Ezekiel 9-11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481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SzPct val="80000"/>
              <a:buNone/>
            </a:pPr>
            <a:r>
              <a:rPr lang="en-US" sz="4800" i="1" dirty="0">
                <a:latin typeface="Gurmukhi MN" charset="0"/>
                <a:ea typeface="Gurmukhi MN" charset="0"/>
                <a:cs typeface="Gurmukhi MN" charset="0"/>
              </a:rPr>
              <a:t>What do we learn from the judgment on Jerusalem? How might we deceive ourselves like those in these chapters?</a:t>
            </a:r>
          </a:p>
        </p:txBody>
      </p:sp>
    </p:spTree>
    <p:extLst>
      <p:ext uri="{BB962C8B-B14F-4D97-AF65-F5344CB8AC3E}">
        <p14:creationId xmlns:p14="http://schemas.microsoft.com/office/powerpoint/2010/main" val="10357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  <a:endParaRPr lang="en-US" dirty="0">
              <a:solidFill>
                <a:srgbClr val="FF7E79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the role of the angelic scribe in God’s judgment.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Trace the movement of God’s glory and what it signifies.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Describe the long-term plan that God has for the exiles in Babylon.</a:t>
            </a:r>
          </a:p>
        </p:txBody>
      </p:sp>
    </p:spTree>
    <p:extLst>
      <p:ext uri="{BB962C8B-B14F-4D97-AF65-F5344CB8AC3E}">
        <p14:creationId xmlns:p14="http://schemas.microsoft.com/office/powerpoint/2010/main" val="496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3217</TotalTime>
  <Words>407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Gurmukhi MN</vt:lpstr>
      <vt:lpstr>Wingdings</vt:lpstr>
      <vt:lpstr>Arial</vt:lpstr>
      <vt:lpstr>Office Theme</vt:lpstr>
      <vt:lpstr>The Book of Ezekiel</vt:lpstr>
      <vt:lpstr>Class Objectives</vt:lpstr>
      <vt:lpstr>“TempleVision” (Ezekiel 8-11)</vt:lpstr>
      <vt:lpstr>God’s Glory Departs</vt:lpstr>
      <vt:lpstr>City vs. Exiles (11:1-25)</vt:lpstr>
      <vt:lpstr>City vs. Exiles (11:1-25)</vt:lpstr>
      <vt:lpstr>City vs. Exiles (11:1-25)</vt:lpstr>
      <vt:lpstr>Discussion – Ezekiel 9-11</vt:lpstr>
      <vt:lpstr>Class Objectives</vt:lpstr>
      <vt:lpstr>Bible Project Video</vt:lpstr>
      <vt:lpstr>Ezekiel in Context</vt:lpstr>
      <vt:lpstr>The Book of Ezekiel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Microsoft Office User</cp:lastModifiedBy>
  <cp:revision>60</cp:revision>
  <cp:lastPrinted>2022-03-03T01:31:43Z</cp:lastPrinted>
  <dcterms:created xsi:type="dcterms:W3CDTF">2022-03-02T15:56:44Z</dcterms:created>
  <dcterms:modified xsi:type="dcterms:W3CDTF">2022-04-03T13:14:26Z</dcterms:modified>
</cp:coreProperties>
</file>