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2"/>
  </p:handoutMasterIdLst>
  <p:sldIdLst>
    <p:sldId id="257" r:id="rId2"/>
    <p:sldId id="315" r:id="rId3"/>
    <p:sldId id="295" r:id="rId4"/>
    <p:sldId id="316" r:id="rId5"/>
    <p:sldId id="313" r:id="rId6"/>
    <p:sldId id="317" r:id="rId7"/>
    <p:sldId id="305" r:id="rId8"/>
    <p:sldId id="314" r:id="rId9"/>
    <p:sldId id="284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FF7E79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32"/>
    <p:restoredTop sz="94592"/>
  </p:normalViewPr>
  <p:slideViewPr>
    <p:cSldViewPr snapToGrid="0" snapToObjects="1">
      <p:cViewPr varScale="1">
        <p:scale>
          <a:sx n="91" d="100"/>
          <a:sy n="91" d="100"/>
        </p:scale>
        <p:origin x="5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4/8/22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12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God’s Face Set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Wednesday: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16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489463"/>
          </a:xfrm>
        </p:spPr>
        <p:txBody>
          <a:bodyPr>
            <a:normAutofit/>
          </a:bodyPr>
          <a:lstStyle/>
          <a:p>
            <a:pPr algn="ctr"/>
            <a:r>
              <a:rPr lang="en-US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False Prophetesses </a:t>
            </a:r>
            <a:br>
              <a:rPr lang="en-US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(13:17-23)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597"/>
            <a:ext cx="7886700" cy="4811150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Arial" charset="0"/>
              <a:buChar char="•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God also rebukes the women who prophesy falsely using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divination.</a:t>
            </a:r>
            <a:endParaRPr lang="en-US" sz="3200" dirty="0">
              <a:latin typeface="Gurmukhi MN" charset="0"/>
              <a:ea typeface="Gurmukhi MN" charset="0"/>
              <a:cs typeface="Gurmukhi MN" charset="0"/>
            </a:endParaRP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Their motivation?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(13:19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)</a:t>
            </a:r>
          </a:p>
          <a:p>
            <a:pPr marL="1025525" lvl="1" indent="-568325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Arial" charset="0"/>
              <a:buChar char="•"/>
            </a:pPr>
            <a:r>
              <a:rPr lang="en-US" sz="28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Gain / survival (“handfuls of grain”)</a:t>
            </a:r>
            <a:endParaRPr lang="en-US" sz="28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“Disheartening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the righteous” / “encouraging the wicked”? (13:22)</a:t>
            </a:r>
          </a:p>
        </p:txBody>
      </p:sp>
    </p:spTree>
    <p:extLst>
      <p:ext uri="{BB962C8B-B14F-4D97-AF65-F5344CB8AC3E}">
        <p14:creationId xmlns:p14="http://schemas.microsoft.com/office/powerpoint/2010/main" val="42593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Explain why God was not pleased about being consulted by the elders of Israel.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Name the three individuals that would not deliver Israel if they were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around.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Discussion: Ezekiel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14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48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sz="5400" i="1" dirty="0">
                <a:latin typeface="Gurmukhi MN" charset="0"/>
                <a:ea typeface="Gurmukhi MN" charset="0"/>
                <a:cs typeface="Gurmukhi MN" charset="0"/>
              </a:rPr>
              <a:t>Why these three people? Why might they be fitting to refer to in this </a:t>
            </a:r>
            <a:r>
              <a:rPr lang="en-US" sz="5400" i="1" dirty="0" smtClean="0">
                <a:latin typeface="Gurmukhi MN" charset="0"/>
                <a:ea typeface="Gurmukhi MN" charset="0"/>
                <a:cs typeface="Gurmukhi MN" charset="0"/>
              </a:rPr>
              <a:t>context? </a:t>
            </a:r>
            <a:endParaRPr lang="en-US" sz="5400" i="1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3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Elders of Israel (14:1-11)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3889"/>
            <a:ext cx="7886700" cy="5373858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T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he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elders of Israel come to Ezekiel to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consult God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. (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14:1-3; see 8:1)</a:t>
            </a:r>
            <a:endParaRPr lang="en-US" sz="3200" dirty="0">
              <a:latin typeface="Gurmukhi MN" charset="0"/>
              <a:ea typeface="Gurmukhi MN" charset="0"/>
              <a:cs typeface="Gurmukhi MN" charset="0"/>
            </a:endParaRP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T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hey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have set up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idols in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their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heart and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are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estranged from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God. (14:3-5)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God doesn’t want idolatrous people to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inquire of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Him, He wants them to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repent! (14:6-8)</a:t>
            </a:r>
          </a:p>
          <a:p>
            <a:pPr marL="1025525" lvl="1" indent="-5683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28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He will “answer”, but not how they want. </a:t>
            </a:r>
          </a:p>
          <a:p>
            <a:pPr marL="1025525" lvl="1" indent="-56832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28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In order to “lay hold of their hearts.”</a:t>
            </a:r>
            <a:endParaRPr lang="en-US" sz="28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44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Elders of Israel (14:1-11)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3889"/>
            <a:ext cx="7886700" cy="5373858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If a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prophet speaks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to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them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(to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encourage),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he will be destroyed along with the people. (14:9-10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)</a:t>
            </a:r>
          </a:p>
          <a:p>
            <a:pPr marL="1025525" lvl="1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28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Ezekiel 3:26 </a:t>
            </a:r>
            <a:r>
              <a:rPr lang="mr-IN" sz="28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sz="28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 the mute prophets</a:t>
            </a:r>
          </a:p>
          <a:p>
            <a:pPr marL="1025525" lvl="1" indent="-568325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28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1 Kgs 22:19-23 </a:t>
            </a:r>
            <a:r>
              <a:rPr lang="mr-IN" sz="28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sz="28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 God sends deception</a:t>
            </a:r>
            <a:endParaRPr lang="en-US" sz="28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What is the goal of the punishment stated here? (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14:11)</a:t>
            </a:r>
          </a:p>
          <a:p>
            <a:pPr marL="1025525" lvl="1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28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So Israel would not stray any more</a:t>
            </a:r>
          </a:p>
          <a:p>
            <a:pPr marL="1025525" lvl="1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28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That they would truly be his people</a:t>
            </a:r>
          </a:p>
          <a:p>
            <a:pPr marL="1025525" lvl="1" indent="-568325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28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Historically, the exile cures idolatry</a:t>
            </a:r>
            <a:endParaRPr lang="en-US" sz="28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56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Couldn</a:t>
            </a:r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’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 Deliver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14:12-23)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What principle of God’s judgment is being explained here? </a:t>
            </a:r>
          </a:p>
          <a:p>
            <a:pPr marL="1025525" lvl="1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28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Can’t be saved by another’s righteousness</a:t>
            </a:r>
          </a:p>
          <a:p>
            <a:pPr marL="1025525" lvl="1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28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A people may be spared for a few (see Genesis 18), but judgment will come</a:t>
            </a:r>
          </a:p>
          <a:p>
            <a:pPr marL="1025525" lvl="1" indent="-568325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28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The righteous person will be saved </a:t>
            </a:r>
            <a:endParaRPr lang="en-US" sz="28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In what way will the survivors bring comfort to the exiles? (14:21-23)</a:t>
            </a:r>
            <a:endParaRPr lang="en-US" sz="2800" dirty="0" smtClean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6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Useless Jerusalem (15:1-8)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3889"/>
            <a:ext cx="7886700" cy="5373858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Arial" charset="0"/>
              <a:buChar char="•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God compares Jerusalem to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wood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of a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vine which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has been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charred. 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It is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fit for nothing but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fuel for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a fire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.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Arial" charset="0"/>
              <a:buChar char="•"/>
            </a:pPr>
            <a:r>
              <a:rPr lang="en-US" sz="32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us</a:t>
            </a:r>
            <a:r>
              <a:rPr lang="en-US" sz="3200" i="1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: If we are also a vine (see John 15), how do we avoid being useless? </a:t>
            </a:r>
            <a:endParaRPr lang="en-US" sz="2800" i="1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Explain why God was not pleased about being consulted by the elders of Israel.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Name the three individuals that would not deliver Israel if they were around.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3390</TotalTime>
  <Words>408</Words>
  <Application>Microsoft Macintosh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False Prophetesses  (13:17-23)</vt:lpstr>
      <vt:lpstr>Class Objectives</vt:lpstr>
      <vt:lpstr>Discussion: Ezekiel 14</vt:lpstr>
      <vt:lpstr>Elders of Israel (14:1-11)</vt:lpstr>
      <vt:lpstr>Elders of Israel (14:1-11)</vt:lpstr>
      <vt:lpstr>Couldn’t Deliver (14:12-23)</vt:lpstr>
      <vt:lpstr>Useless Jerusalem (15:1-8)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70</cp:revision>
  <cp:lastPrinted>2022-04-06T22:15:39Z</cp:lastPrinted>
  <dcterms:created xsi:type="dcterms:W3CDTF">2022-03-02T15:56:44Z</dcterms:created>
  <dcterms:modified xsi:type="dcterms:W3CDTF">2022-04-08T20:31:18Z</dcterms:modified>
</cp:coreProperties>
</file>