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57" r:id="rId2"/>
    <p:sldId id="316" r:id="rId3"/>
    <p:sldId id="295" r:id="rId4"/>
    <p:sldId id="327" r:id="rId5"/>
    <p:sldId id="328" r:id="rId6"/>
    <p:sldId id="329" r:id="rId7"/>
    <p:sldId id="330" r:id="rId8"/>
    <p:sldId id="284" r:id="rId9"/>
    <p:sldId id="271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72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15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Memory &amp; Shame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16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i="1" dirty="0">
                <a:latin typeface="Gurmukhi MN" charset="0"/>
                <a:ea typeface="Gurmukhi MN" charset="0"/>
                <a:cs typeface="Gurmukhi MN" charset="0"/>
              </a:rPr>
              <a:t>Why </a:t>
            </a:r>
            <a:r>
              <a:rPr lang="en-US" sz="4800" i="1" dirty="0" smtClean="0">
                <a:latin typeface="Gurmukhi MN" charset="0"/>
                <a:ea typeface="Gurmukhi MN" charset="0"/>
                <a:cs typeface="Gurmukhi MN" charset="0"/>
              </a:rPr>
              <a:t>do we not typically think of ourselves like this woman in the story?</a:t>
            </a:r>
            <a:endParaRPr lang="en-US" sz="48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Name Jerusalem’s two sisters.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sin of Sodom.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Connect the idea of forgiveness and shame in the new covenant.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32290" y="5050302"/>
            <a:ext cx="7079420" cy="871097"/>
          </a:xfrm>
          <a:prstGeom prst="rect">
            <a:avLst/>
          </a:prstGeom>
          <a:solidFill>
            <a:srgbClr val="FF7E79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First, let’s </a:t>
            </a:r>
            <a:r>
              <a:rPr lang="en-US" sz="36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read Ezekiel </a:t>
            </a:r>
            <a:r>
              <a:rPr lang="en-US" sz="36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16:44-63</a:t>
            </a:r>
            <a:endParaRPr lang="en-US" sz="36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217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Like Mother, </a:t>
            </a:r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Like Daughter (16:44-52)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6258"/>
            <a:ext cx="7886700" cy="446070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“family tree” of Jerusalem: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200" b="1" dirty="0" smtClean="0">
                <a:latin typeface="Gurmukhi MN" charset="0"/>
                <a:ea typeface="Gurmukhi MN" charset="0"/>
                <a:cs typeface="Gurmukhi MN" charset="0"/>
              </a:rPr>
              <a:t>Mother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: Hittite; </a:t>
            </a:r>
            <a:r>
              <a:rPr lang="en-US" sz="3200" b="1" dirty="0" smtClean="0">
                <a:latin typeface="Gurmukhi MN" charset="0"/>
                <a:ea typeface="Gurmukhi MN" charset="0"/>
                <a:cs typeface="Gurmukhi MN" charset="0"/>
              </a:rPr>
              <a:t>Father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: Amorite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200" b="1" dirty="0" smtClean="0">
                <a:latin typeface="Gurmukhi MN" charset="0"/>
                <a:ea typeface="Gurmukhi MN" charset="0"/>
                <a:cs typeface="Gurmukhi MN" charset="0"/>
              </a:rPr>
              <a:t>Sisters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: Samaria &amp; Sodom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Jerusalem is worse than her sisters. How could that be?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217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Like Mother, </a:t>
            </a:r>
            <a:r>
              <a:rPr lang="en-US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Like Daughter (16:44-52)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What is the sin of Sodom?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Arrogance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Abundance &amp; Ease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Did not help the poor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Committed abominations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And yet, Sodom &amp; Samaria are more righteous; Jerusalem should be ashamed.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2828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Nevertheless (16:53-63)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70671"/>
            <a:ext cx="7886700" cy="545826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God is going to restore Sodom, Samaria, Jerusalem. To what end?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Jerusalem will feel ashamed when she shares the comfort w/ sisters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Like Sodom was to Israel, Jerusalem will become a reproach to the nations.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The penalty for breaking the covenant. (see Deut. 28:37)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1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2828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Nevertheless (16:53-63)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1347"/>
            <a:ext cx="7886700" cy="5317587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And yet, God will remember His covenant and make an everlasting one with Jerusalem. 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When God forgives their sins, they will remember and be ashamed of their ways.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32290" y="5078438"/>
            <a:ext cx="7079420" cy="1194654"/>
          </a:xfrm>
          <a:prstGeom prst="rect">
            <a:avLst/>
          </a:prstGeom>
          <a:solidFill>
            <a:srgbClr val="FF7E79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What is the role of shame in our relationship to God?</a:t>
            </a:r>
            <a:endParaRPr lang="en-US" sz="36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Name Jerusalem’s two sisters.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sin of Sodom.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Connect the idea of forgiveness and shame in the new covenant.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17-18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3619</TotalTime>
  <Words>283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Discussion: Ezekiel 16</vt:lpstr>
      <vt:lpstr>Class Objectives</vt:lpstr>
      <vt:lpstr>Like Mother, Like Daughter (16:44-52)</vt:lpstr>
      <vt:lpstr>Like Mother, Like Daughter (16:44-52)</vt:lpstr>
      <vt:lpstr>Nevertheless (16:53-63)</vt:lpstr>
      <vt:lpstr>Nevertheless (16:53-63)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77</cp:revision>
  <cp:lastPrinted>2022-04-20T21:20:42Z</cp:lastPrinted>
  <dcterms:created xsi:type="dcterms:W3CDTF">2022-03-02T15:56:44Z</dcterms:created>
  <dcterms:modified xsi:type="dcterms:W3CDTF">2022-04-20T21:21:45Z</dcterms:modified>
</cp:coreProperties>
</file>