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11"/>
  </p:handoutMasterIdLst>
  <p:sldIdLst>
    <p:sldId id="257" r:id="rId2"/>
    <p:sldId id="295" r:id="rId3"/>
    <p:sldId id="316" r:id="rId4"/>
    <p:sldId id="327" r:id="rId5"/>
    <p:sldId id="331" r:id="rId6"/>
    <p:sldId id="329" r:id="rId7"/>
    <p:sldId id="332" r:id="rId8"/>
    <p:sldId id="284" r:id="rId9"/>
    <p:sldId id="271" r:id="rId1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E79"/>
    <a:srgbClr val="009193"/>
    <a:srgbClr val="C1C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588"/>
    <p:restoredTop sz="94592"/>
  </p:normalViewPr>
  <p:slideViewPr>
    <p:cSldViewPr snapToGrid="0" snapToObjects="1">
      <p:cViewPr varScale="1">
        <p:scale>
          <a:sx n="91" d="100"/>
          <a:sy n="91" d="100"/>
        </p:scale>
        <p:origin x="1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7E04D-845F-8D4B-8B09-72FFFF378FC0}" type="datetimeFigureOut">
              <a:rPr lang="en-US" smtClean="0"/>
              <a:t>4/23/22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B3672-C14A-9145-879D-F43753BCA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79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9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73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9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29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4/23/22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4/23/22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4/23/22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78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3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AEAB1-C44D-D947-9CF9-45D859BE840B}" type="datetimeFigureOut">
              <a:rPr lang="en-US" smtClean="0"/>
              <a:t>4/23/22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012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#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16</a:t>
            </a:r>
            <a:endParaRPr lang="en-US" sz="3600" dirty="0" smtClean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The Soul Who Sins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55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Objectives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Recite the bad proverb about eating sour grapes. </a:t>
            </a: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Recall God’s concise answer to this misunderstanding.</a:t>
            </a:r>
            <a:endParaRPr lang="en-US" sz="3600" dirty="0" smtClean="0"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Identify Old Testament examples of the scenarios given. </a:t>
            </a: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1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Discussion: Ezekiel 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18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8800"/>
            <a:ext cx="7886700" cy="434816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2400"/>
              </a:spcAft>
              <a:buSzPct val="80000"/>
              <a:buNone/>
            </a:pPr>
            <a:r>
              <a:rPr lang="en-US" sz="4800" i="1" dirty="0" smtClean="0">
                <a:latin typeface="Gurmukhi MN" charset="0"/>
                <a:ea typeface="Gurmukhi MN" charset="0"/>
                <a:cs typeface="Gurmukhi MN" charset="0"/>
              </a:rPr>
              <a:t>What complaints would Ezekiel’s audience have about God’s justice</a:t>
            </a:r>
            <a:r>
              <a:rPr lang="en-US" sz="4800" i="1" dirty="0" smtClean="0">
                <a:latin typeface="Gurmukhi MN" charset="0"/>
                <a:ea typeface="Gurmukhi MN" charset="0"/>
                <a:cs typeface="Gurmukhi MN" charset="0"/>
              </a:rPr>
              <a:t>?</a:t>
            </a:r>
            <a:endParaRPr lang="en-US" sz="4800" i="1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32290" y="4614203"/>
            <a:ext cx="7079420" cy="871097"/>
          </a:xfrm>
          <a:prstGeom prst="rect">
            <a:avLst/>
          </a:prstGeom>
          <a:solidFill>
            <a:srgbClr val="FF7E79"/>
          </a:solidFill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None/>
            </a:pPr>
            <a:r>
              <a:rPr lang="en-US" sz="360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Think as we read Ezekiel 18</a:t>
            </a:r>
            <a:endParaRPr lang="en-US" sz="36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355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5641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Sour Grapes (18:1-20)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08295"/>
            <a:ext cx="7886700" cy="4868667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Another proverb: “</a:t>
            </a:r>
            <a:r>
              <a:rPr lang="en-US" sz="3600" i="1" dirty="0" smtClean="0">
                <a:latin typeface="Gurmukhi MN" charset="0"/>
                <a:ea typeface="Gurmukhi MN" charset="0"/>
                <a:cs typeface="Gurmukhi MN" charset="0"/>
              </a:rPr>
              <a:t>The fathers eat sour grapes, and the children’s teeth are set on edge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.”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spcAft>
                <a:spcPts val="24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The children bear the penalty of their parents’ sin. </a:t>
            </a: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God’s Response: </a:t>
            </a:r>
            <a:r>
              <a:rPr lang="en-US" sz="3600" i="1" dirty="0" smtClean="0">
                <a:latin typeface="Gurmukhi MN" charset="0"/>
                <a:ea typeface="Gurmukhi MN" charset="0"/>
                <a:cs typeface="Gurmukhi MN" charset="0"/>
              </a:rPr>
              <a:t>No, the soul who sins will die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. </a:t>
            </a: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79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5641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Sour Grapes (18:1-20)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11348"/>
            <a:ext cx="7886700" cy="5176909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The Righteous Man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 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(18:5-9)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Abhors idolatry, cares for needy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He will surely live!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O.T. Examples? 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His Wicked Son (18:10-13)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He will be put to death!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O.T. Examples? 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His Righteous Son (18:14-18)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 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O.T. Examples?</a:t>
            </a:r>
            <a:endParaRPr lang="en-US" sz="2800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340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2828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Repent &amp; Live (18:21-32)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95753"/>
            <a:ext cx="7886700" cy="5233181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The wicked man who turns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“Do I have any pleasure in the death of the wicked?” 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spcAft>
                <a:spcPts val="24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O.T. Examples?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The righteous man who turns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O.T. Examples? </a:t>
            </a:r>
            <a:endParaRPr lang="en-US" sz="3200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32290" y="5176910"/>
            <a:ext cx="7079420" cy="1096181"/>
          </a:xfrm>
          <a:prstGeom prst="rect">
            <a:avLst/>
          </a:prstGeom>
          <a:solidFill>
            <a:srgbClr val="FF7E79"/>
          </a:solidFill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None/>
            </a:pPr>
            <a:r>
              <a:rPr lang="en-US" sz="32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Where’s the rub here between God’s view and Israel’s view?</a:t>
            </a:r>
            <a:endParaRPr lang="en-US" sz="32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517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Discussion: Ezekiel 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18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8800"/>
            <a:ext cx="7886700" cy="434816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2400"/>
              </a:spcAft>
              <a:buSzPct val="80000"/>
              <a:buNone/>
            </a:pPr>
            <a:r>
              <a:rPr lang="en-US" sz="4400" i="1" dirty="0" smtClean="0">
                <a:latin typeface="Gurmukhi MN" charset="0"/>
                <a:ea typeface="Gurmukhi MN" charset="0"/>
                <a:cs typeface="Gurmukhi MN" charset="0"/>
              </a:rPr>
              <a:t>What complaints do we have about God’s dealings with our sin</a:t>
            </a:r>
            <a:r>
              <a:rPr lang="en-US" sz="4400" i="1" dirty="0" smtClean="0">
                <a:latin typeface="Gurmukhi MN" charset="0"/>
                <a:ea typeface="Gurmukhi MN" charset="0"/>
                <a:cs typeface="Gurmukhi MN" charset="0"/>
              </a:rPr>
              <a:t>? What do we need to learn from this chapter?</a:t>
            </a:r>
            <a:endParaRPr lang="en-US" sz="4400" i="1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98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Objectives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Recite the bad proverb about eating sour grapes. 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Recall God’s concise answer to this misunderstanding.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Identify Old Testament examples of the scenarios given. </a:t>
            </a: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32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For Sunday: Ezekiel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17; 19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44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3637</TotalTime>
  <Words>272</Words>
  <Application>Microsoft Macintosh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Calibri Light</vt:lpstr>
      <vt:lpstr>Gurmukhi MN</vt:lpstr>
      <vt:lpstr>Wingdings</vt:lpstr>
      <vt:lpstr>Arial</vt:lpstr>
      <vt:lpstr>Office Theme</vt:lpstr>
      <vt:lpstr>The Book of Ezekiel</vt:lpstr>
      <vt:lpstr>Class Objectives</vt:lpstr>
      <vt:lpstr>Discussion: Ezekiel 18</vt:lpstr>
      <vt:lpstr>Sour Grapes (18:1-20)</vt:lpstr>
      <vt:lpstr>Sour Grapes (18:1-20)</vt:lpstr>
      <vt:lpstr>Repent &amp; Live (18:21-32)</vt:lpstr>
      <vt:lpstr>Discussion: Ezekiel 18</vt:lpstr>
      <vt:lpstr>Class Objectives</vt:lpstr>
      <vt:lpstr>The Book of Ezekiel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 of Ezekiel</dc:title>
  <dc:creator>Microsoft Office User</dc:creator>
  <cp:lastModifiedBy>bethann09@gmail.com</cp:lastModifiedBy>
  <cp:revision>80</cp:revision>
  <cp:lastPrinted>2022-04-20T21:20:42Z</cp:lastPrinted>
  <dcterms:created xsi:type="dcterms:W3CDTF">2022-03-02T15:56:44Z</dcterms:created>
  <dcterms:modified xsi:type="dcterms:W3CDTF">2022-04-24T02:34:00Z</dcterms:modified>
</cp:coreProperties>
</file>