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8"/>
  </p:handoutMasterIdLst>
  <p:sldIdLst>
    <p:sldId id="270" r:id="rId2"/>
    <p:sldId id="256" r:id="rId3"/>
    <p:sldId id="260" r:id="rId4"/>
    <p:sldId id="257" r:id="rId5"/>
    <p:sldId id="271" r:id="rId6"/>
    <p:sldId id="266" r:id="rId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742"/>
    <a:srgbClr val="2B542C"/>
    <a:srgbClr val="254021"/>
    <a:srgbClr val="31512A"/>
    <a:srgbClr val="FF8AD8"/>
    <a:srgbClr val="315F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06"/>
    <p:restoredTop sz="94592"/>
  </p:normalViewPr>
  <p:slideViewPr>
    <p:cSldViewPr snapToGrid="0" snapToObjects="1">
      <p:cViewPr varScale="1">
        <p:scale>
          <a:sx n="91" d="100"/>
          <a:sy n="91" d="100"/>
        </p:scale>
        <p:origin x="6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handoutMaster" Target="handoutMasters/handout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48C45-0859-0448-96C3-D28121D79812}" type="datetimeFigureOut">
              <a:rPr lang="en-US" smtClean="0"/>
              <a:t>4/16/22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54B55-0CDD-254F-B31F-2AD79CA27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4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9588-CCE9-844A-B51F-52A6D98C0A06}" type="datetimeFigureOut">
              <a:rPr lang="en-US" smtClean="0"/>
              <a:t>4/16/22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08E-D5C8-2549-A7F7-EFF4BBC3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9588-CCE9-844A-B51F-52A6D98C0A06}" type="datetimeFigureOut">
              <a:rPr lang="en-US" smtClean="0"/>
              <a:t>4/16/22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08E-D5C8-2549-A7F7-EFF4BBC3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29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9588-CCE9-844A-B51F-52A6D98C0A06}" type="datetimeFigureOut">
              <a:rPr lang="en-US" smtClean="0"/>
              <a:t>4/16/22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08E-D5C8-2549-A7F7-EFF4BBC3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2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9588-CCE9-844A-B51F-52A6D98C0A06}" type="datetimeFigureOut">
              <a:rPr lang="en-US" smtClean="0"/>
              <a:t>4/16/22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08E-D5C8-2549-A7F7-EFF4BBC3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9588-CCE9-844A-B51F-52A6D98C0A06}" type="datetimeFigureOut">
              <a:rPr lang="en-US" smtClean="0"/>
              <a:t>4/16/22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08E-D5C8-2549-A7F7-EFF4BBC3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7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9588-CCE9-844A-B51F-52A6D98C0A06}" type="datetimeFigureOut">
              <a:rPr lang="en-US" smtClean="0"/>
              <a:t>4/16/22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08E-D5C8-2549-A7F7-EFF4BBC3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01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9588-CCE9-844A-B51F-52A6D98C0A06}" type="datetimeFigureOut">
              <a:rPr lang="en-US" smtClean="0"/>
              <a:t>4/16/22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08E-D5C8-2549-A7F7-EFF4BBC3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1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9588-CCE9-844A-B51F-52A6D98C0A06}" type="datetimeFigureOut">
              <a:rPr lang="en-US" smtClean="0"/>
              <a:t>4/16/22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08E-D5C8-2549-A7F7-EFF4BBC3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88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9588-CCE9-844A-B51F-52A6D98C0A06}" type="datetimeFigureOut">
              <a:rPr lang="en-US" smtClean="0"/>
              <a:t>4/16/22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08E-D5C8-2549-A7F7-EFF4BBC3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9588-CCE9-844A-B51F-52A6D98C0A06}" type="datetimeFigureOut">
              <a:rPr lang="en-US" smtClean="0"/>
              <a:t>4/16/22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08E-D5C8-2549-A7F7-EFF4BBC3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7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9588-CCE9-844A-B51F-52A6D98C0A06}" type="datetimeFigureOut">
              <a:rPr lang="en-US" smtClean="0"/>
              <a:t>4/16/22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08E-D5C8-2549-A7F7-EFF4BBC3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20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5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99588-CCE9-844A-B51F-52A6D98C0A06}" type="datetimeFigureOut">
              <a:rPr lang="en-US" smtClean="0"/>
              <a:t>4/16/22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8708E-D5C8-2549-A7F7-EFF4BBC3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4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0.wp.com/laurazielke.com/wp-content/uploads/2016/06/Jewish-Calend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1868"/>
            <a:ext cx="9144000" cy="533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6288259" y="2757269"/>
            <a:ext cx="2644726" cy="108321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671391" y="3359426"/>
            <a:ext cx="834887" cy="57142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1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Christ Our Passover</a:t>
            </a:r>
            <a:endParaRPr lang="en-US" sz="6600" dirty="0">
              <a:solidFill>
                <a:schemeClr val="accent4">
                  <a:lumMod val="20000"/>
                  <a:lumOff val="8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Feasts of Passover &amp; Unleavened Bread</a:t>
            </a:r>
            <a:endParaRPr lang="en-US" sz="4400" dirty="0">
              <a:solidFill>
                <a:schemeClr val="accent4">
                  <a:lumMod val="20000"/>
                  <a:lumOff val="8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84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What is the Passover? </a:t>
            </a:r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(Exodus 12)</a:t>
            </a:r>
            <a:endParaRPr lang="en-US" sz="3200" dirty="0">
              <a:solidFill>
                <a:schemeClr val="accent4">
                  <a:lumMod val="20000"/>
                  <a:lumOff val="8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5381"/>
            <a:ext cx="7886700" cy="43115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5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B</a:t>
            </a:r>
            <a:r>
              <a:rPr lang="en-US" sz="35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eginning of a new calendar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5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R</a:t>
            </a:r>
            <a:r>
              <a:rPr lang="en-US" sz="35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emembrance of God’s protection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5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Meal of affliction, eaten in haste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5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M</a:t>
            </a:r>
            <a:r>
              <a:rPr lang="en-US" sz="35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emorial passed down for generations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5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Sanctification of Israel, God’s firstborn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n-US" sz="3200" dirty="0">
              <a:solidFill>
                <a:schemeClr val="accent4">
                  <a:lumMod val="20000"/>
                  <a:lumOff val="8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42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809" y="1228398"/>
            <a:ext cx="79423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Colossians 2:16 </a:t>
            </a: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Therefore no one is to act as your judge in regard to food or drink or in respect to a festival or a new moon or a Sabbath day – </a:t>
            </a:r>
            <a:r>
              <a:rPr lang="en-US" sz="4000" baseline="30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17</a:t>
            </a: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 things which are a mere shadow of what is to come; but the substance belongs to Christ. </a:t>
            </a:r>
            <a:endParaRPr lang="en-US" sz="4000" dirty="0">
              <a:solidFill>
                <a:schemeClr val="accent4">
                  <a:lumMod val="20000"/>
                  <a:lumOff val="8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10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Christ, Our Passover</a:t>
            </a:r>
            <a:endParaRPr lang="en-US" sz="3200" dirty="0">
              <a:solidFill>
                <a:schemeClr val="accent4">
                  <a:lumMod val="20000"/>
                  <a:lumOff val="8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556" y="3460653"/>
            <a:ext cx="6756888" cy="26587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I am set free from bondage</a:t>
            </a: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I am a firstborn child of God.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I eat the unleavened bread.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1453" y="1732892"/>
            <a:ext cx="2679192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ndara" charset="0"/>
                <a:ea typeface="Candara" charset="0"/>
                <a:cs typeface="Candara" charset="0"/>
              </a:rPr>
              <a:t>Jesus is the Lamb</a:t>
            </a:r>
            <a:endParaRPr lang="en-US" sz="4000" dirty="0" smtClean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7423" y="1732893"/>
            <a:ext cx="2677258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ndara" charset="0"/>
                <a:ea typeface="Candara" charset="0"/>
                <a:cs typeface="Candara" charset="0"/>
              </a:rPr>
              <a:t>Jesus is the Firstborn</a:t>
            </a:r>
            <a:endParaRPr lang="en-US" sz="4000" dirty="0" smtClean="0"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64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Christ Our Passover</a:t>
            </a:r>
            <a:endParaRPr lang="en-US" sz="6600" dirty="0">
              <a:solidFill>
                <a:schemeClr val="accent4">
                  <a:lumMod val="20000"/>
                  <a:lumOff val="8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4739" y="3602037"/>
            <a:ext cx="7174523" cy="175775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This is the Day that the Lord </a:t>
            </a:r>
            <a:r>
              <a:rPr lang="en-US" sz="360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has made; </a:t>
            </a:r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l</a:t>
            </a:r>
            <a:r>
              <a:rPr lang="en-US" sz="360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et </a:t>
            </a:r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us rejoice and be glad in it!</a:t>
            </a:r>
            <a:endParaRPr lang="en-US" sz="3600" dirty="0">
              <a:solidFill>
                <a:schemeClr val="accent4">
                  <a:lumMod val="20000"/>
                  <a:lumOff val="8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77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3483</TotalTime>
  <Words>152</Words>
  <Application>Microsoft Macintosh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Calibri Light</vt:lpstr>
      <vt:lpstr>Candara</vt:lpstr>
      <vt:lpstr>Arial</vt:lpstr>
      <vt:lpstr>Office Theme</vt:lpstr>
      <vt:lpstr>PowerPoint Presentation</vt:lpstr>
      <vt:lpstr>Christ Our Passover</vt:lpstr>
      <vt:lpstr>What is the Passover? (Exodus 12)</vt:lpstr>
      <vt:lpstr>PowerPoint Presentation</vt:lpstr>
      <vt:lpstr>Christ, Our Passover</vt:lpstr>
      <vt:lpstr>Christ Our Passover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Sabbath</dc:title>
  <dc:creator>Microsoft Office User</dc:creator>
  <cp:lastModifiedBy>bethann09@gmail.com</cp:lastModifiedBy>
  <cp:revision>35</cp:revision>
  <cp:lastPrinted>2022-03-06T01:40:26Z</cp:lastPrinted>
  <dcterms:created xsi:type="dcterms:W3CDTF">2022-03-05T21:06:50Z</dcterms:created>
  <dcterms:modified xsi:type="dcterms:W3CDTF">2022-04-17T01:10:29Z</dcterms:modified>
</cp:coreProperties>
</file>