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handoutMasterIdLst>
    <p:handoutMasterId r:id="rId16"/>
  </p:handoutMasterIdLst>
  <p:sldIdLst>
    <p:sldId id="257" r:id="rId3"/>
    <p:sldId id="338" r:id="rId4"/>
    <p:sldId id="349" r:id="rId5"/>
    <p:sldId id="334" r:id="rId6"/>
    <p:sldId id="348" r:id="rId7"/>
    <p:sldId id="346" r:id="rId8"/>
    <p:sldId id="339" r:id="rId9"/>
    <p:sldId id="340" r:id="rId10"/>
    <p:sldId id="343" r:id="rId11"/>
    <p:sldId id="342" r:id="rId12"/>
    <p:sldId id="347" r:id="rId13"/>
    <p:sldId id="344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5"/>
    <p:restoredTop sz="94592"/>
  </p:normalViewPr>
  <p:slideViewPr>
    <p:cSldViewPr snapToGrid="0" snapToObjects="1">
      <p:cViewPr>
        <p:scale>
          <a:sx n="89" d="100"/>
          <a:sy n="89" d="100"/>
        </p:scale>
        <p:origin x="17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19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42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4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29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135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295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512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5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13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96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5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5/4/22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35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19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My Name’s Sake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Promised Land (20:27-32)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686"/>
            <a:ext cx="7886700" cy="530352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They blasphemed God, were treacherous with their idolatrous worship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(Ezekiel 16)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They built high places on every hill, under every tree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(Isaiah 57:5-7)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Caused sons to pass through the fire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(2 Kings 21:6; Jeremiah 7:31) 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Wanted to be like the nations 			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(1 Samuel 8:19-20)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0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I Shall Be King (20:33-44)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686"/>
            <a:ext cx="7886700" cy="530352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“With a mighty hand and outstretched arm.” (20:33-34; see </a:t>
            </a:r>
            <a:r>
              <a:rPr lang="en-US" sz="3200" dirty="0" err="1" smtClean="0">
                <a:latin typeface="Gurmukhi MN" charset="0"/>
                <a:ea typeface="Gurmukhi MN" charset="0"/>
                <a:cs typeface="Gurmukhi MN" charset="0"/>
              </a:rPr>
              <a:t>Deut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 26:8)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”Wrath poured out” on whom? (33-34)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28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“Enter into judgment”? (35-36)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“Pass under the rod” (20:37; see Jeremiah 33:13; Leviticus 27:32)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28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“I will p</a:t>
            </a:r>
            <a:r>
              <a:rPr lang="en-US" sz="28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urge from you</a:t>
            </a:r>
            <a:r>
              <a:rPr lang="mr-IN" sz="28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28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” (20:38-41)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“You will know that I am the Lord.” (20:42-44)</a:t>
            </a:r>
            <a:endParaRPr lang="en-US" sz="32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8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Recall the four segments of Israel’s history that God recounts.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Rehearse the pattern repeated in each segment/cycle.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what God plans to do with Israel in light of their history.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Sunday: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21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2577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The Last Five Kings</a:t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(from Joanna Krueger)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050"/>
            <a:ext cx="7886700" cy="4942156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Josiah - </a:t>
            </a:r>
            <a:r>
              <a:rPr lang="en-US" sz="3600" i="1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“Ah,” finally a good king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600" dirty="0" err="1" smtClean="0">
                <a:latin typeface="Gurmukhi MN" charset="0"/>
                <a:ea typeface="Gurmukhi MN" charset="0"/>
                <a:cs typeface="Gurmukhi MN" charset="0"/>
              </a:rPr>
              <a:t>Jehoahaz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mr-IN" sz="3600" dirty="0" smtClean="0"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3600" i="1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“</a:t>
            </a:r>
            <a:r>
              <a:rPr lang="en-US" sz="3600" i="1" dirty="0" err="1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Haz</a:t>
            </a:r>
            <a:r>
              <a:rPr lang="en-US" sz="3600" i="1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” to go (Egypt)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600" dirty="0" err="1" smtClean="0">
                <a:latin typeface="Gurmukhi MN" charset="0"/>
                <a:ea typeface="Gurmukhi MN" charset="0"/>
                <a:cs typeface="Gurmukhi MN" charset="0"/>
              </a:rPr>
              <a:t>Jehoiakim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mr-IN" sz="3600" dirty="0" smtClean="0"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3600" i="1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“Kim” (come) and take it (rebels against Babylon)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600" dirty="0" err="1" smtClean="0">
                <a:latin typeface="Gurmukhi MN" charset="0"/>
                <a:ea typeface="Gurmukhi MN" charset="0"/>
                <a:cs typeface="Gurmukhi MN" charset="0"/>
              </a:rPr>
              <a:t>Jehoiachin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mr-IN" sz="3600" dirty="0" smtClean="0"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3600" i="1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“Chin” up, taken to Babylon (but eventually lifted up)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Zedekiah </a:t>
            </a:r>
            <a:r>
              <a:rPr lang="mr-IN" sz="3600" dirty="0" smtClean="0"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“Z” (last king)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99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Beth’s Book Recommendation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282" y="998806"/>
            <a:ext cx="4337068" cy="548640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Bearing God’s Name: Why Sinai Still Matters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(Carmen Joy </a:t>
            </a:r>
            <a:r>
              <a:rPr lang="en-US" sz="3200" dirty="0" err="1" smtClean="0">
                <a:latin typeface="Gurmukhi MN" charset="0"/>
                <a:ea typeface="Gurmukhi MN" charset="0"/>
                <a:cs typeface="Gurmukhi MN" charset="0"/>
              </a:rPr>
              <a:t>Imes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Available on Amazon, other online booksellers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Audio on Audible, Hoopla, more.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pic>
        <p:nvPicPr>
          <p:cNvPr id="1026" name="Picture 2" descr="earing God's Name: Why Sinai Still Matters: Imes, Carmen Joy, Wr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998806"/>
            <a:ext cx="3549632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6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Recall the four segments of Israel’s history that God recounts.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Rehearse the pattern repeated in each segment/cycle.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what God plans to do with Israel in light of their history.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Will You Judge Them? (Ez.20)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8806"/>
            <a:ext cx="7886700" cy="548640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This is the second year of Ezekiel’s ministry (20:1; see 1:2)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Context: The elders of Israel again come to Ezekiel to inquire of Yahweh (20:1; see 8:1; 14:1)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God rejects this inquiry, enters into judgment with them (20:2-4; see 14:12-23; 16:2)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Gives a recap of their history</a:t>
            </a:r>
            <a:r>
              <a:rPr lang="mr-IN" sz="3600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5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28650" y="1400176"/>
            <a:ext cx="7886700" cy="508503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Four Segments of History: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26" name="Donut 25"/>
          <p:cNvSpPr/>
          <p:nvPr/>
        </p:nvSpPr>
        <p:spPr>
          <a:xfrm>
            <a:off x="2770117" y="2850128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Donut 21"/>
          <p:cNvSpPr/>
          <p:nvPr/>
        </p:nvSpPr>
        <p:spPr>
          <a:xfrm>
            <a:off x="6332888" y="4578758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>
            <a:off x="4582032" y="3673269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874913" y="2084649"/>
            <a:ext cx="1944547" cy="1990846"/>
          </a:xfrm>
          <a:prstGeom prst="donut">
            <a:avLst>
              <a:gd name="adj" fmla="val 1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334" y="2298969"/>
            <a:ext cx="1946722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Gurmukhi MN" charset="0"/>
                <a:ea typeface="Gurmukhi MN" charset="0"/>
                <a:cs typeface="Gurmukhi MN" charset="0"/>
              </a:rPr>
              <a:t>In Egypt (20:5-10)</a:t>
            </a:r>
            <a:endParaRPr lang="en-US" sz="2800" dirty="0">
              <a:solidFill>
                <a:prstClr val="black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47053" y="2984619"/>
            <a:ext cx="2219152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smtClean="0">
                <a:solidFill>
                  <a:prstClr val="black"/>
                </a:solidFill>
                <a:latin typeface="Gurmukhi MN" charset="0"/>
                <a:ea typeface="Gurmukhi MN" charset="0"/>
                <a:cs typeface="Gurmukhi MN" charset="0"/>
              </a:rPr>
              <a:t>Wilderness, 1</a:t>
            </a:r>
            <a:r>
              <a:rPr lang="en-US" sz="2800" baseline="30000" smtClean="0">
                <a:solidFill>
                  <a:prstClr val="black"/>
                </a:solidFill>
                <a:latin typeface="Gurmukhi MN" charset="0"/>
                <a:ea typeface="Gurmukhi MN" charset="0"/>
                <a:cs typeface="Gurmukhi MN" charset="0"/>
              </a:rPr>
              <a:t>st</a:t>
            </a:r>
            <a:r>
              <a:rPr lang="en-US" sz="2800" smtClean="0">
                <a:solidFill>
                  <a:prstClr val="black"/>
                </a:solidFill>
                <a:latin typeface="Gurmukhi MN" charset="0"/>
                <a:ea typeface="Gurmukhi MN" charset="0"/>
                <a:cs typeface="Gurmukhi MN" charset="0"/>
              </a:rPr>
              <a:t> Gen (20:11-17)</a:t>
            </a:r>
            <a:endParaRPr lang="en-US" sz="2800" dirty="0">
              <a:solidFill>
                <a:prstClr val="black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5223" y="3980041"/>
            <a:ext cx="2293639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Gurmukhi MN" charset="0"/>
                <a:ea typeface="Gurmukhi MN" charset="0"/>
                <a:cs typeface="Gurmukhi MN" charset="0"/>
              </a:rPr>
              <a:t>Wilderness, 2</a:t>
            </a:r>
            <a:r>
              <a:rPr lang="en-US" sz="2800" baseline="30000" dirty="0" smtClean="0">
                <a:solidFill>
                  <a:prstClr val="black"/>
                </a:solidFill>
                <a:latin typeface="Gurmukhi MN" charset="0"/>
                <a:ea typeface="Gurmukhi MN" charset="0"/>
                <a:cs typeface="Gurmukhi MN" charset="0"/>
              </a:rPr>
              <a:t>nd</a:t>
            </a:r>
            <a:r>
              <a:rPr lang="en-US" sz="2800" dirty="0" smtClean="0">
                <a:solidFill>
                  <a:prstClr val="black"/>
                </a:solidFill>
                <a:latin typeface="Gurmukhi MN" charset="0"/>
                <a:ea typeface="Gurmukhi MN" charset="0"/>
                <a:cs typeface="Gurmukhi MN" charset="0"/>
              </a:rPr>
              <a:t> Gen</a:t>
            </a:r>
          </a:p>
          <a:p>
            <a:pPr algn="ctr" defTabSz="457200"/>
            <a:r>
              <a:rPr lang="en-US" sz="2800" dirty="0" smtClean="0">
                <a:solidFill>
                  <a:prstClr val="black"/>
                </a:solidFill>
                <a:latin typeface="Gurmukhi MN" charset="0"/>
                <a:ea typeface="Gurmukhi MN" charset="0"/>
                <a:cs typeface="Gurmukhi MN" charset="0"/>
              </a:rPr>
              <a:t>(20:18-26)</a:t>
            </a:r>
            <a:endParaRPr lang="en-US" sz="2800" dirty="0">
              <a:solidFill>
                <a:prstClr val="black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27345" y="5100210"/>
            <a:ext cx="1918643" cy="138499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 smtClean="0">
                <a:solidFill>
                  <a:prstClr val="white"/>
                </a:solidFill>
                <a:latin typeface="Gurmukhi MN" charset="0"/>
                <a:ea typeface="Gurmukhi MN" charset="0"/>
                <a:cs typeface="Gurmukhi MN" charset="0"/>
              </a:rPr>
              <a:t>In the Land (20:27-32)</a:t>
            </a:r>
            <a:endParaRPr lang="en-US" sz="2800" dirty="0">
              <a:solidFill>
                <a:prstClr val="white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2577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The Abominations of their Fathers (Ezekiel 20)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3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 bldLvl="2"/>
      <p:bldP spid="26" grpId="0" animBg="1"/>
      <p:bldP spid="22" grpId="0" animBg="1"/>
      <p:bldP spid="21" grpId="0" animBg="1"/>
      <p:bldP spid="3" grpId="0" animBg="1"/>
      <p:bldP spid="2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Egyptian Bondage (20:5-10)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1686"/>
            <a:ext cx="7886700" cy="530352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Made a covenant with the people in Egypt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(Exodus 6:6-8; 19:4-6)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Demanded they cast away the gods of Egypt, but they didn’t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(Leviticus 18:3; Deuteronomy 9:7)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Wanted to destroy them, but did not, for His name sake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(???)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Delivered them out of Egypt, into the wilderness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(Exodus 14-15)</a:t>
            </a:r>
          </a:p>
        </p:txBody>
      </p:sp>
    </p:spTree>
    <p:extLst>
      <p:ext uri="{BB962C8B-B14F-4D97-AF65-F5344CB8AC3E}">
        <p14:creationId xmlns:p14="http://schemas.microsoft.com/office/powerpoint/2010/main" val="28111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6132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</a:t>
            </a:r>
            <a:r>
              <a:rPr lang="en-US" baseline="30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st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Generation Wilderness</a:t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(20:11-17)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3716"/>
            <a:ext cx="7886700" cy="4881489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Gave them a Law, </a:t>
            </a:r>
            <a:r>
              <a:rPr lang="en-US" sz="3200" dirty="0" err="1" smtClean="0">
                <a:latin typeface="Gurmukhi MN" charset="0"/>
                <a:ea typeface="Gurmukhi MN" charset="0"/>
                <a:cs typeface="Gurmukhi MN" charset="0"/>
              </a:rPr>
              <a:t>sabbaths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, that they would know Him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(Ex. 20; Lev. 18:5)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They rebelled and did not keep them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(Exodus 16:28; Exodus 32)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Wanted to destroy them, but did not, for His name sake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(Exodus 32)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Spared them, but vowed they would not enter the land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(Numbers 13-14)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8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6132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</a:t>
            </a:r>
            <a:r>
              <a:rPr lang="en-US" baseline="30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nd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Generation Wilderness</a:t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(20:18-26)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3716"/>
            <a:ext cx="7886700" cy="4881489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Gave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 Law to the next generation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(Deuteronomy 4-5)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They rebelled and did not keep them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(Numbers 16, 20-21, 25; Deut. 32)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Wanted to destroy them, but did not, for His name sake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(Deut. 31:16-18)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Gave them (over to?) laws that were not good, made them unclean </a:t>
            </a:r>
            <a:r>
              <a:rPr lang="en-US" sz="3200" i="1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(???)</a:t>
            </a:r>
            <a:endParaRPr lang="en-US" sz="3200" i="1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00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3965</TotalTime>
  <Words>633</Words>
  <Application>Microsoft Macintosh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Calibri Light</vt:lpstr>
      <vt:lpstr>Gurmukhi MN</vt:lpstr>
      <vt:lpstr>Wingdings</vt:lpstr>
      <vt:lpstr>Arial</vt:lpstr>
      <vt:lpstr>Office Theme</vt:lpstr>
      <vt:lpstr>1_Office Theme</vt:lpstr>
      <vt:lpstr>The Book of Ezekiel</vt:lpstr>
      <vt:lpstr>The Last Five Kings (from Joanna Krueger)</vt:lpstr>
      <vt:lpstr>Beth’s Book Recommendation</vt:lpstr>
      <vt:lpstr>Class Objectives</vt:lpstr>
      <vt:lpstr>Will You Judge Them? (Ez.20)</vt:lpstr>
      <vt:lpstr>The Abominations of their Fathers (Ezekiel 20)</vt:lpstr>
      <vt:lpstr>Egyptian Bondage (20:5-10)</vt:lpstr>
      <vt:lpstr>1st Generation Wilderness (20:11-17)</vt:lpstr>
      <vt:lpstr>2nd Generation Wilderness (20:18-26)</vt:lpstr>
      <vt:lpstr>Promised Land (20:27-32)</vt:lpstr>
      <vt:lpstr>I Shall Be King (20:33-44)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104</cp:revision>
  <cp:lastPrinted>2022-05-04T21:53:57Z</cp:lastPrinted>
  <dcterms:created xsi:type="dcterms:W3CDTF">2022-03-02T15:56:44Z</dcterms:created>
  <dcterms:modified xsi:type="dcterms:W3CDTF">2022-05-04T21:54:49Z</dcterms:modified>
</cp:coreProperties>
</file>