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3"/>
  </p:handoutMasterIdLst>
  <p:sldIdLst>
    <p:sldId id="257" r:id="rId2"/>
    <p:sldId id="334" r:id="rId3"/>
    <p:sldId id="348" r:id="rId4"/>
    <p:sldId id="339" r:id="rId5"/>
    <p:sldId id="349" r:id="rId6"/>
    <p:sldId id="350" r:id="rId7"/>
    <p:sldId id="342" r:id="rId8"/>
    <p:sldId id="351" r:id="rId9"/>
    <p:sldId id="352" r:id="rId10"/>
    <p:sldId id="344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FF7E79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5"/>
    <p:restoredTop sz="94592"/>
  </p:normalViewPr>
  <p:slideViewPr>
    <p:cSldViewPr snapToGrid="0" snapToObjects="1">
      <p:cViewPr>
        <p:scale>
          <a:sx n="89" d="100"/>
          <a:sy n="89" d="100"/>
        </p:scale>
        <p:origin x="17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5/7/22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5/7/22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20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Sword of the Lord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Describe the sword of God’s judgment—what it looks like, what it will do, etc.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historical figure that is the sword against Jerusalem.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Wednesday: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22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6581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Describe the sword of God’s judgment—what it looks like, what it will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do, etc.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historical figure that is the sword against Jerusalem.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1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Review Discussion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19920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400" dirty="0">
                <a:latin typeface="Gurmukhi MN" charset="0"/>
                <a:ea typeface="Gurmukhi MN" charset="0"/>
                <a:cs typeface="Gurmukhi MN" charset="0"/>
              </a:rPr>
              <a:t>With a partner, look back through Ezekiel 12-20 and list some </a:t>
            </a:r>
            <a:r>
              <a:rPr lang="en-US" sz="4400">
                <a:latin typeface="Gurmukhi MN" charset="0"/>
                <a:ea typeface="Gurmukhi MN" charset="0"/>
                <a:cs typeface="Gurmukhi MN" charset="0"/>
              </a:rPr>
              <a:t>of </a:t>
            </a:r>
            <a:r>
              <a:rPr lang="en-US" sz="4400" smtClean="0">
                <a:latin typeface="Gurmukhi MN" charset="0"/>
                <a:ea typeface="Gurmukhi MN" charset="0"/>
                <a:cs typeface="Gurmukhi MN" charset="0"/>
              </a:rPr>
              <a:t>the ways </a:t>
            </a:r>
            <a:r>
              <a:rPr lang="en-US" sz="4400" dirty="0">
                <a:latin typeface="Gurmukhi MN" charset="0"/>
                <a:ea typeface="Gurmukhi MN" charset="0"/>
                <a:cs typeface="Gurmukhi MN" charset="0"/>
              </a:rPr>
              <a:t>that God has brought His case against a rebellious Judah.</a:t>
            </a:r>
            <a:endParaRPr lang="en-US" sz="44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52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90"/>
            <a:ext cx="7886700" cy="14292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Another Parable</a:t>
            </a:r>
            <a:r>
              <a:rPr lang="en-US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? </a:t>
            </a:r>
            <a:br>
              <a:rPr lang="en-US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(20:45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21:17)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14500"/>
            <a:ext cx="7886700" cy="477070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Ezekiel to speak against the “forest” in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the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south. (45-46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God’s fire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that will consume every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green and dry tree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. (47-48)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Ezekiel’s response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?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He’s not taken seriously because of his parables / cryptic teachings. </a:t>
            </a:r>
            <a:endParaRPr lang="en-US" sz="32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1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90"/>
            <a:ext cx="7886700" cy="14292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Another Parable</a:t>
            </a:r>
            <a:r>
              <a:rPr lang="en-US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? </a:t>
            </a:r>
            <a:br>
              <a:rPr lang="en-US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(20:45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21:17)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14500"/>
            <a:ext cx="7886700" cy="477070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Ezekiel addresses Jerusalem, says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that God is bringing a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sword against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her. (21:1-3)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The sword will cut off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righteous and wicked, all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flesh will know that this is of the Lord. (21:4-5)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to groan for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the terrifying news that is coming. (21:6-7)</a:t>
            </a:r>
          </a:p>
        </p:txBody>
      </p:sp>
    </p:spTree>
    <p:extLst>
      <p:ext uri="{BB962C8B-B14F-4D97-AF65-F5344CB8AC3E}">
        <p14:creationId xmlns:p14="http://schemas.microsoft.com/office/powerpoint/2010/main" val="106363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90"/>
            <a:ext cx="7886700" cy="14292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Another Parable</a:t>
            </a:r>
            <a:r>
              <a:rPr lang="en-US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? </a:t>
            </a:r>
            <a:br>
              <a:rPr lang="en-US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(20:45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21:17)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14500"/>
            <a:ext cx="7886700" cy="477070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None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The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sword imagery continues: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Sharpened and polished? (9-11)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Crying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out, slapping thigh, clapping hands? (12-14)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Doubling back,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right/left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? (15-16)</a:t>
            </a:r>
          </a:p>
        </p:txBody>
      </p:sp>
    </p:spTree>
    <p:extLst>
      <p:ext uri="{BB962C8B-B14F-4D97-AF65-F5344CB8AC3E}">
        <p14:creationId xmlns:p14="http://schemas.microsoft.com/office/powerpoint/2010/main" val="125321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At the Crossroads (21:18-32)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1686"/>
            <a:ext cx="7886700" cy="5303520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individual who will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be God’s sword: Nebuchadnezzar (21:19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 scene of Neb. at a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crossroads, with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Jerusalem to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one way and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Ammon to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the other. (19-20)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He will use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divination to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make his decision, but the answer will be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Jerusalem (21-23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)</a:t>
            </a:r>
            <a:endParaRPr lang="en-US" sz="36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0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At the Crossroads (21:18-32)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1686"/>
            <a:ext cx="7886700" cy="5303520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This is a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remembrance of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their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iniquity. (23-24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)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How so?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Babylon sees their betrayal.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God holding them accountable.</a:t>
            </a:r>
            <a:endParaRPr lang="en-US" sz="32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Prince (Zedekiah) dethroned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,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all is overturned in ruin (25-26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“Until he comes…” Who is this? 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Jesus? “The right of the crown”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Nebuchadnezzar? “Right to judge”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59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At the Crossroads (21:18-32)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3038"/>
            <a:ext cx="7886700" cy="5042168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Ammon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may have avoided Babylon’s wrath at first, the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sword is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coming for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them.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(21:28-32)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he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sword returning to its place of origin (21:30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)? May be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judgment will come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to Babylon. </a:t>
            </a:r>
            <a:endParaRPr lang="en-US" sz="36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44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3983</TotalTime>
  <Words>419</Words>
  <Application>Microsoft Macintosh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Review Discussion</vt:lpstr>
      <vt:lpstr>Another Parable?  (20:45 – 21:17)</vt:lpstr>
      <vt:lpstr>Another Parable?  (20:45 – 21:17)</vt:lpstr>
      <vt:lpstr>Another Parable?  (20:45 – 21:17)</vt:lpstr>
      <vt:lpstr>At the Crossroads (21:18-32)</vt:lpstr>
      <vt:lpstr>At the Crossroads (21:18-32)</vt:lpstr>
      <vt:lpstr>At the Crossroads (21:18-32)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106</cp:revision>
  <cp:lastPrinted>2022-05-04T21:53:57Z</cp:lastPrinted>
  <dcterms:created xsi:type="dcterms:W3CDTF">2022-03-02T15:56:44Z</dcterms:created>
  <dcterms:modified xsi:type="dcterms:W3CDTF">2022-05-08T03:07:16Z</dcterms:modified>
</cp:coreProperties>
</file>