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6" r:id="rId2"/>
  </p:sldMasterIdLst>
  <p:notesMasterIdLst>
    <p:notesMasterId r:id="rId6"/>
  </p:notesMasterIdLst>
  <p:sldIdLst>
    <p:sldId id="411" r:id="rId3"/>
    <p:sldId id="412" r:id="rId4"/>
    <p:sldId id="41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FBFBF"/>
    <a:srgbClr val="FFCC66"/>
    <a:srgbClr val="FFFFCC"/>
    <a:srgbClr val="FFFF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65" autoAdjust="0"/>
    <p:restoredTop sz="94618"/>
  </p:normalViewPr>
  <p:slideViewPr>
    <p:cSldViewPr>
      <p:cViewPr varScale="1">
        <p:scale>
          <a:sx n="73" d="100"/>
          <a:sy n="73" d="100"/>
        </p:scale>
        <p:origin x="13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5C832-B28A-40FB-B59B-9F0CF61B665F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D02E8-7697-4175-B8D9-E28E1CC76D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3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D02E8-7697-4175-B8D9-E28E1CC76D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85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8877-9AA1-48B1-BF20-8921CAFAD3D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5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8877-9AA1-48B1-BF20-8921CAFAD3D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4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8877-9AA1-48B1-BF20-8921CAFAD3D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4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3251B95-66FB-4EF6-BFC9-54C84258AE5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664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76356-6E14-403D-BFEE-14281BB94AD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301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C541E-B3A4-4EEE-A6B6-934C75E0E54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339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99297-502E-498D-9230-5CB7BD592ED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563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0A890-9A52-41D4-B94D-12037336C0E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248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F7C61-499C-4524-B342-BEF5CC55D53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528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0CFD0-705D-4AAA-9E26-3313B837BC9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559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45B5CB-E973-45F2-8602-8D4624EB809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5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8877-9AA1-48B1-BF20-8921CAFAD3D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5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79261-7EE6-426B-A82E-0955308BF6D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53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1BE6F-6F88-4544-9AD8-BD9AE95C7B1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619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E7CAF-344F-49D0-9E9E-9106AF40C86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80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8877-9AA1-48B1-BF20-8921CAFAD3D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8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8877-9AA1-48B1-BF20-8921CAFAD3D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8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8877-9AA1-48B1-BF20-8921CAFAD3D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8877-9AA1-48B1-BF20-8921CAFAD3D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1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8877-9AA1-48B1-BF20-8921CAFAD3D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3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8877-9AA1-48B1-BF20-8921CAFAD3D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8877-9AA1-48B1-BF20-8921CAFAD3D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7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68877-9AA1-48B1-BF20-8921CAFAD3D7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F4EF1-7DB5-4231-BC14-4177CFA19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8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8B15A0-6E0E-4107-A9E2-D09BA9E0BAC5}" type="slidenum">
              <a:rPr lang="en-US" alt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9711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22305" y="5804450"/>
            <a:ext cx="4621695" cy="105355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7BB605-C697-4FA6-9B12-34713C33AE67}"/>
              </a:ext>
            </a:extLst>
          </p:cNvPr>
          <p:cNvSpPr/>
          <p:nvPr/>
        </p:nvSpPr>
        <p:spPr>
          <a:xfrm>
            <a:off x="381000" y="2819400"/>
            <a:ext cx="6781800" cy="2819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prstClr val="black"/>
                </a:solidFill>
                <a:latin typeface="Monotype Corsiva" panose="03010101010201010101" pitchFamily="66" charset="0"/>
                <a:ea typeface="HGSMinchoE" panose="020B0400000000000000" pitchFamily="18" charset="-128"/>
                <a:cs typeface="Lucida Calligraphy" charset="0"/>
              </a:rPr>
              <a:t>It Is Finished</a:t>
            </a:r>
          </a:p>
        </p:txBody>
      </p:sp>
    </p:spTree>
    <p:extLst>
      <p:ext uri="{BB962C8B-B14F-4D97-AF65-F5344CB8AC3E}">
        <p14:creationId xmlns:p14="http://schemas.microsoft.com/office/powerpoint/2010/main" val="70326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" y="2249943"/>
            <a:ext cx="7810500" cy="42805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u="sng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</a:rPr>
              <a:t>What do the scriptures record?</a:t>
            </a:r>
          </a:p>
          <a:p>
            <a:endParaRPr lang="en-US" sz="3600" b="1" u="sng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FF00"/>
              </a:solidFill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Mt 27:45-54   (focus on v.50)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US" sz="24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Lk 23:44-49   (focus on v. 46)</a:t>
            </a:r>
            <a:endParaRPr lang="en-US" sz="3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sz="20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36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Jn 19:19-30   (focus on v. 30)</a:t>
            </a:r>
            <a:endParaRPr lang="en-US" sz="36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853827"/>
            <a:ext cx="2362200" cy="107721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Lucida Calligraphy" charset="0"/>
                <a:ea typeface="Lucida Calligraphy" charset="0"/>
                <a:cs typeface="Lucida Calligraphy" charset="0"/>
              </a:rPr>
              <a:t>It Is Finished!</a:t>
            </a:r>
          </a:p>
        </p:txBody>
      </p:sp>
      <p:sp>
        <p:nvSpPr>
          <p:cNvPr id="5" name="Rectangle 4"/>
          <p:cNvSpPr/>
          <p:nvPr/>
        </p:nvSpPr>
        <p:spPr>
          <a:xfrm>
            <a:off x="2362200" y="1674303"/>
            <a:ext cx="914400" cy="2481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8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7159" y="1981200"/>
            <a:ext cx="4053841" cy="41465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did Jesus mean when He said, “It is finished.”</a:t>
            </a:r>
            <a:endParaRPr kumimoji="0" lang="en-US" sz="36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Random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Response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Relief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Proclamation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6400" y="1676400"/>
            <a:ext cx="1219200" cy="228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2043E1-CFD9-7674-34AF-463E79C8389F}"/>
              </a:ext>
            </a:extLst>
          </p:cNvPr>
          <p:cNvSpPr txBox="1"/>
          <p:nvPr/>
        </p:nvSpPr>
        <p:spPr>
          <a:xfrm>
            <a:off x="0" y="853827"/>
            <a:ext cx="2362200" cy="107721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bg2">
                  <a:lumMod val="75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alligraphy" charset="0"/>
                <a:ea typeface="Lucida Calligraphy" charset="0"/>
                <a:cs typeface="Lucida Calligraphy" charset="0"/>
              </a:rPr>
              <a:t>It Is Finished!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A0D0B8-1A7B-1988-7A04-BF1A5F612158}"/>
              </a:ext>
            </a:extLst>
          </p:cNvPr>
          <p:cNvSpPr txBox="1"/>
          <p:nvPr/>
        </p:nvSpPr>
        <p:spPr>
          <a:xfrm>
            <a:off x="4332514" y="2085911"/>
            <a:ext cx="481148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Scriptures show that Jesus was…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Relieved suffering was over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(Jesus the man)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Stating His work on earth was done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(Jesus the Son)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Anticipating the coming victory over death 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(Jesus the King)</a:t>
            </a:r>
          </a:p>
        </p:txBody>
      </p:sp>
    </p:spTree>
    <p:extLst>
      <p:ext uri="{BB962C8B-B14F-4D97-AF65-F5344CB8AC3E}">
        <p14:creationId xmlns:p14="http://schemas.microsoft.com/office/powerpoint/2010/main" val="239141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d_0130_slide">
  <a:themeElements>
    <a:clrScheme name="Office Theme 2">
      <a:dk1>
        <a:srgbClr val="333333"/>
      </a:dk1>
      <a:lt1>
        <a:srgbClr val="FFFFFF"/>
      </a:lt1>
      <a:dk2>
        <a:srgbClr val="CC6600"/>
      </a:dk2>
      <a:lt2>
        <a:srgbClr val="FFFFFF"/>
      </a:lt2>
      <a:accent1>
        <a:srgbClr val="FFAD99"/>
      </a:accent1>
      <a:accent2>
        <a:srgbClr val="FFD77A"/>
      </a:accent2>
      <a:accent3>
        <a:srgbClr val="E2B8AA"/>
      </a:accent3>
      <a:accent4>
        <a:srgbClr val="DADADA"/>
      </a:accent4>
      <a:accent5>
        <a:srgbClr val="FFD3CA"/>
      </a:accent5>
      <a:accent6>
        <a:srgbClr val="E7C36E"/>
      </a:accent6>
      <a:hlink>
        <a:srgbClr val="96E36D"/>
      </a:hlink>
      <a:folHlink>
        <a:srgbClr val="FFBD7A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AE5B"/>
        </a:accent1>
        <a:accent2>
          <a:srgbClr val="F0C295"/>
        </a:accent2>
        <a:accent3>
          <a:srgbClr val="E2B8AA"/>
        </a:accent3>
        <a:accent4>
          <a:srgbClr val="DADADA"/>
        </a:accent4>
        <a:accent5>
          <a:srgbClr val="FFD3B5"/>
        </a:accent5>
        <a:accent6>
          <a:srgbClr val="D9B087"/>
        </a:accent6>
        <a:hlink>
          <a:srgbClr val="FFE1C2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AD99"/>
        </a:accent1>
        <a:accent2>
          <a:srgbClr val="FFD77A"/>
        </a:accent2>
        <a:accent3>
          <a:srgbClr val="E2B8AA"/>
        </a:accent3>
        <a:accent4>
          <a:srgbClr val="DADADA"/>
        </a:accent4>
        <a:accent5>
          <a:srgbClr val="FFD3CA"/>
        </a:accent5>
        <a:accent6>
          <a:srgbClr val="E7C36E"/>
        </a:accent6>
        <a:hlink>
          <a:srgbClr val="96E36D"/>
        </a:hlink>
        <a:folHlink>
          <a:srgbClr val="FFBD7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BD7A"/>
        </a:accent1>
        <a:accent2>
          <a:srgbClr val="98E66E"/>
        </a:accent2>
        <a:accent3>
          <a:srgbClr val="E2B8AA"/>
        </a:accent3>
        <a:accent4>
          <a:srgbClr val="DADADA"/>
        </a:accent4>
        <a:accent5>
          <a:srgbClr val="FFDBBE"/>
        </a:accent5>
        <a:accent6>
          <a:srgbClr val="89D063"/>
        </a:accent6>
        <a:hlink>
          <a:srgbClr val="FFB2BF"/>
        </a:hlink>
        <a:folHlink>
          <a:srgbClr val="B2B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CC6600"/>
        </a:dk2>
        <a:lt2>
          <a:srgbClr val="FFFFFF"/>
        </a:lt2>
        <a:accent1>
          <a:srgbClr val="FFBD7A"/>
        </a:accent1>
        <a:accent2>
          <a:srgbClr val="DAE66E"/>
        </a:accent2>
        <a:accent3>
          <a:srgbClr val="E2B8AA"/>
        </a:accent3>
        <a:accent4>
          <a:srgbClr val="DADADA"/>
        </a:accent4>
        <a:accent5>
          <a:srgbClr val="FFDBBE"/>
        </a:accent5>
        <a:accent6>
          <a:srgbClr val="C5D063"/>
        </a:accent6>
        <a:hlink>
          <a:srgbClr val="FFB2F9"/>
        </a:hlink>
        <a:folHlink>
          <a:srgbClr val="B2D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E5B"/>
        </a:accent1>
        <a:accent2>
          <a:srgbClr val="F0C295"/>
        </a:accent2>
        <a:accent3>
          <a:srgbClr val="FFFFFF"/>
        </a:accent3>
        <a:accent4>
          <a:srgbClr val="000000"/>
        </a:accent4>
        <a:accent5>
          <a:srgbClr val="FFD3B5"/>
        </a:accent5>
        <a:accent6>
          <a:srgbClr val="D9B087"/>
        </a:accent6>
        <a:hlink>
          <a:srgbClr val="FFE1C2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AD99"/>
        </a:accent1>
        <a:accent2>
          <a:srgbClr val="FFD77A"/>
        </a:accent2>
        <a:accent3>
          <a:srgbClr val="FFFFFF"/>
        </a:accent3>
        <a:accent4>
          <a:srgbClr val="000000"/>
        </a:accent4>
        <a:accent5>
          <a:srgbClr val="FFD3CA"/>
        </a:accent5>
        <a:accent6>
          <a:srgbClr val="E7C36E"/>
        </a:accent6>
        <a:hlink>
          <a:srgbClr val="96E36D"/>
        </a:hlink>
        <a:folHlink>
          <a:srgbClr val="FFBD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D7A"/>
        </a:accent1>
        <a:accent2>
          <a:srgbClr val="98E66E"/>
        </a:accent2>
        <a:accent3>
          <a:srgbClr val="FFFFFF"/>
        </a:accent3>
        <a:accent4>
          <a:srgbClr val="000000"/>
        </a:accent4>
        <a:accent5>
          <a:srgbClr val="FFDBBE"/>
        </a:accent5>
        <a:accent6>
          <a:srgbClr val="89D063"/>
        </a:accent6>
        <a:hlink>
          <a:srgbClr val="FFB2BF"/>
        </a:hlink>
        <a:folHlink>
          <a:srgbClr val="B2B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D7A"/>
        </a:accent1>
        <a:accent2>
          <a:srgbClr val="DAE66E"/>
        </a:accent2>
        <a:accent3>
          <a:srgbClr val="FFFFFF"/>
        </a:accent3>
        <a:accent4>
          <a:srgbClr val="000000"/>
        </a:accent4>
        <a:accent5>
          <a:srgbClr val="FFDBBE"/>
        </a:accent5>
        <a:accent6>
          <a:srgbClr val="C5D063"/>
        </a:accent6>
        <a:hlink>
          <a:srgbClr val="FFB2F9"/>
        </a:hlink>
        <a:folHlink>
          <a:srgbClr val="B2D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4466</TotalTime>
  <Words>107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Lucida Calligraphy</vt:lpstr>
      <vt:lpstr>Monotype Corsiva</vt:lpstr>
      <vt:lpstr>Wingdings</vt:lpstr>
      <vt:lpstr>Office Theme</vt:lpstr>
      <vt:lpstr>ind_0130_slide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 am the Way, the Truth, and the Life” Matthew 6:13</dc:title>
  <dc:creator>Weston Andrew Hodge</dc:creator>
  <cp:lastModifiedBy>Robert McDonald</cp:lastModifiedBy>
  <cp:revision>109</cp:revision>
  <dcterms:created xsi:type="dcterms:W3CDTF">2012-10-26T19:55:55Z</dcterms:created>
  <dcterms:modified xsi:type="dcterms:W3CDTF">2022-05-21T22:23:54Z</dcterms:modified>
</cp:coreProperties>
</file>