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1"/>
  </p:handoutMasterIdLst>
  <p:sldIdLst>
    <p:sldId id="257" r:id="rId2"/>
    <p:sldId id="334" r:id="rId3"/>
    <p:sldId id="348" r:id="rId4"/>
    <p:sldId id="339" r:id="rId5"/>
    <p:sldId id="342" r:id="rId6"/>
    <p:sldId id="351" r:id="rId7"/>
    <p:sldId id="352" r:id="rId8"/>
    <p:sldId id="344" r:id="rId9"/>
    <p:sldId id="271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5"/>
    <p:restoredTop sz="94592"/>
  </p:normalViewPr>
  <p:slideViewPr>
    <p:cSldViewPr snapToGrid="0" snapToObjects="1">
      <p:cViewPr>
        <p:scale>
          <a:sx n="89" d="100"/>
          <a:sy n="89" d="100"/>
        </p:scale>
        <p:origin x="1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5/11/22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21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I Found No One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6581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two categories of Jerusalem’s sin.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the image of the furnace and what it means in Ezekiel 22.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Interpret the phrase “stand in the gap,” and what it means for us.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4450" y="5592187"/>
            <a:ext cx="6286500" cy="58477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First, let’s read all </a:t>
            </a:r>
            <a:r>
              <a:rPr lang="en-US" sz="32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of Ezekiel 22.</a:t>
            </a:r>
            <a:endParaRPr lang="en-US" sz="320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Opening Discussion (Ez. 22)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3088"/>
            <a:ext cx="7886700" cy="419920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 are the most convicting elements of God’s case against Jerusalem?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90"/>
            <a:ext cx="7886700" cy="14292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Crimes &amp; Abominations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(22:1-12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4500"/>
            <a:ext cx="7886700" cy="4929188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God is a prosecutor, asks Ezekiel to cast judgment. (22:1-2)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08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Provides a catalogue of sins from the Holiness Code of Leviticus. (22:6-12)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They’ve forgotten God. (22:12)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0150" y="4292031"/>
            <a:ext cx="3114675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Crimes against others (Guilt)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3" y="4292030"/>
            <a:ext cx="3829049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Abominations against God (Defilement)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Scatter &amp; Gather (22:13-22)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3012"/>
            <a:ext cx="7886700" cy="5242193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God will deal with Jerusalem (13-14)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 will scatter them</a:t>
            </a:r>
            <a:r>
              <a:rPr lang="mr-IN" sz="32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(22:15-16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Protect His holiness, and bring their reproach upon their heads. </a:t>
            </a:r>
            <a:endParaRPr lang="en-US" sz="3200" i="1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&amp; gather them in the furnace. (17-22)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Burning will reveal that they are all dross (filth) and will be consumed.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0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Lions &amp; Wolves (22:23-31)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efiled land, not yet judged. (24)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Four groups responsible: 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buSzPct val="80000"/>
              <a:buFont typeface="+mj-lt"/>
              <a:buAutoNum type="arabicPeriod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Princes (25, 27)</a:t>
            </a:r>
          </a:p>
          <a:p>
            <a:pPr marL="1373188" lvl="2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Devouring the weak for $$$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buSzPct val="80000"/>
              <a:buFont typeface="+mj-lt"/>
              <a:buAutoNum type="arabicPeriod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Priests (26)</a:t>
            </a:r>
          </a:p>
          <a:p>
            <a:pPr marL="1373188" lvl="2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Profaned the holy things</a:t>
            </a:r>
            <a:endParaRPr lang="en-US" sz="2800" i="1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buSzPct val="80000"/>
              <a:buFont typeface="+mj-lt"/>
              <a:buAutoNum type="arabicPeriod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Prophets (28)</a:t>
            </a:r>
          </a:p>
          <a:p>
            <a:pPr marL="1373188" lvl="2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Whitewash with false visions</a:t>
            </a:r>
          </a:p>
          <a:p>
            <a:pPr marL="971550" lvl="1" indent="-514350">
              <a:lnSpc>
                <a:spcPct val="100000"/>
              </a:lnSpc>
              <a:spcBef>
                <a:spcPts val="400"/>
              </a:spcBef>
              <a:buSzPct val="80000"/>
              <a:buFont typeface="+mj-lt"/>
              <a:buAutoNum type="arabicPeriod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People (29)</a:t>
            </a:r>
          </a:p>
          <a:p>
            <a:pPr marL="1373188" lvl="2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Oppression and robbery</a:t>
            </a:r>
            <a:endParaRPr lang="en-US" sz="2800" i="1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9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Closing Discussion (22:30)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3088"/>
            <a:ext cx="7886700" cy="419920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What does it mean that God was looking for someone to “stand in the gap</a:t>
            </a:r>
            <a:r>
              <a:rPr lang="en-US" sz="4400" smtClean="0">
                <a:latin typeface="Gurmukhi MN" charset="0"/>
                <a:ea typeface="Gurmukhi MN" charset="0"/>
                <a:cs typeface="Gurmukhi MN" charset="0"/>
              </a:rPr>
              <a:t>”?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What does it mean for us?</a:t>
            </a:r>
            <a:endParaRPr lang="en-US" sz="44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two categories of Jerusalem’s sin.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the image of the furnace and what it means in Ezekiel 22.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Interpret the phrase “stand in the gap,” and what it means for us.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23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4010</TotalTime>
  <Words>325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Opening Discussion (Ez. 22)</vt:lpstr>
      <vt:lpstr>Crimes &amp; Abominations (22:1-12)</vt:lpstr>
      <vt:lpstr>Scatter &amp; Gather (22:13-22)</vt:lpstr>
      <vt:lpstr>Lions &amp; Wolves (22:23-31)</vt:lpstr>
      <vt:lpstr>Closing Discussion (22:30)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111</cp:revision>
  <cp:lastPrinted>2022-05-11T20:05:11Z</cp:lastPrinted>
  <dcterms:created xsi:type="dcterms:W3CDTF">2022-03-02T15:56:44Z</dcterms:created>
  <dcterms:modified xsi:type="dcterms:W3CDTF">2022-05-11T20:06:05Z</dcterms:modified>
</cp:coreProperties>
</file>