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3"/>
  </p:handoutMasterIdLst>
  <p:sldIdLst>
    <p:sldId id="257" r:id="rId2"/>
    <p:sldId id="334" r:id="rId3"/>
    <p:sldId id="348" r:id="rId4"/>
    <p:sldId id="339" r:id="rId5"/>
    <p:sldId id="353" r:id="rId6"/>
    <p:sldId id="354" r:id="rId7"/>
    <p:sldId id="355" r:id="rId8"/>
    <p:sldId id="356" r:id="rId9"/>
    <p:sldId id="352" r:id="rId10"/>
    <p:sldId id="34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/>
    <p:restoredTop sz="94592"/>
  </p:normalViewPr>
  <p:slideViewPr>
    <p:cSldViewPr snapToGrid="0" snapToObjects="1">
      <p:cViewPr>
        <p:scale>
          <a:sx n="89" d="100"/>
          <a:sy n="89" d="100"/>
        </p:scale>
        <p:origin x="16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22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Two Sisters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Tell the story of the two sisters, identifying who the represent.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way that these two kingdoms “played the harlot.”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Make connections between their harlotry and ours.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Wednesday: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24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6581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Tell the story of the two sisters, identifying who the represent.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Explain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way that these two kingdoms “played the harlot.” 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Make connections between their harlotry and ours. 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564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Opening Discussion (Ez.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23)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3088"/>
            <a:ext cx="7886700" cy="41992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How is this chapter distinct from a similar allegory in Ezekiel 16?</a:t>
            </a:r>
            <a:endParaRPr lang="en-US" sz="48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90"/>
            <a:ext cx="7886700" cy="101874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Oholah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&amp; </a:t>
            </a:r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Oholibah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(23:1-21)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308"/>
            <a:ext cx="7886700" cy="4929188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Two sisters who have prostituted themselves since Egypt.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23:1-4)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Oholah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(Samaria) </a:t>
            </a:r>
            <a:r>
              <a:rPr lang="mr-IN" sz="3200" dirty="0" smtClean="0"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23:5-10</a:t>
            </a:r>
            <a:endParaRPr lang="en-US" sz="32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3486359"/>
            <a:ext cx="357663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What she did: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Lusted after the Assyrians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Given into the hands of lovers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676" y="3486360"/>
            <a:ext cx="357663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What it represents: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Paid tribute to Assyria (Jehu)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Taken captive by the Assyrians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autoUpdateAnimBg="0"/>
      <p:bldP spid="6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4/Black_Obelisk_side_4_Jewish_dele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390652"/>
            <a:ext cx="5472112" cy="36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 Black Obelisk of Shalmaneser III, 9th century BC, from Nimrud, Iraq. The British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2"/>
            <a:ext cx="3563173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142389"/>
            <a:ext cx="7886700" cy="12149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Black Obelisk of </a:t>
            </a:r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Shalamaneser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(9</a:t>
            </a:r>
            <a:r>
              <a:rPr lang="en-US" baseline="300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century B.C.)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1193" y="5299233"/>
            <a:ext cx="4462052" cy="1214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Jehu, King in Samaria</a:t>
            </a:r>
            <a:r>
              <a:rPr lang="en-US" sz="320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, bringing tribute</a:t>
            </a:r>
            <a:endParaRPr lang="en-US" sz="32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8650" y="2928937"/>
            <a:ext cx="1743075" cy="1100139"/>
          </a:xfrm>
          <a:prstGeom prst="ellipse">
            <a:avLst/>
          </a:prstGeom>
          <a:noFill/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6"/>
            <a:endCxn id="1026" idx="1"/>
          </p:cNvCxnSpPr>
          <p:nvPr/>
        </p:nvCxnSpPr>
        <p:spPr>
          <a:xfrm flipV="1">
            <a:off x="2371725" y="3206827"/>
            <a:ext cx="1214438" cy="272180"/>
          </a:xfrm>
          <a:prstGeom prst="straightConnector1">
            <a:avLst/>
          </a:prstGeom>
          <a:ln w="50800">
            <a:solidFill>
              <a:srgbClr val="FF7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90"/>
            <a:ext cx="7886700" cy="101874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Oholah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&amp; </a:t>
            </a:r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Oholibah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(23:1-21)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308"/>
            <a:ext cx="7886700" cy="4929188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Oholibah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(Jerusalem) </a:t>
            </a:r>
            <a:r>
              <a:rPr lang="mr-IN" sz="3200" dirty="0" smtClean="0"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23:11-21</a:t>
            </a:r>
            <a:endParaRPr lang="en-US" sz="32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2114759"/>
            <a:ext cx="3576638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What she did: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Lusted after the Assyrians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Lusted after the Chaldeans (Babylonians)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Longed for the Egyptians (?)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676" y="2114760"/>
            <a:ext cx="357663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What it represents: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Ahaz turned to Assyria (2Kgs16)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Hezekiah showed off to Babylon (2Kgs20)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Seeking help from Egypt (Isaiah 30:1-5)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 autoUpdateAnimBg="0"/>
      <p:bldP spid="6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90"/>
            <a:ext cx="7886700" cy="1018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Judah’s Punishment (23:22-35)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1171781"/>
            <a:ext cx="357663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Elements of God’s Punishment</a:t>
            </a:r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Bringing the lovers against them (Babylon)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“Judge you by their customs”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Remove their lewdness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Drink the cup of your sister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676" y="1171782"/>
            <a:ext cx="357663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The reason or significance: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Isaiah’s prophecy to Hezekiah in 2 Kings 20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Punishment for rebellion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To (finally) forget Egypt forever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Followed in her path (but worse)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  <p:bldP spid="6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90"/>
            <a:ext cx="7886700" cy="1018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More Abominations (23:36-49)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1243221"/>
            <a:ext cx="357663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Other sins among the people</a:t>
            </a:r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Idol worship, including child sacrifice, defiling of temple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Painted eyes and decorative ornaments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Shedding of blood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8676" y="1243222"/>
            <a:ext cx="357663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Connection to Harlotry</a:t>
            </a:r>
            <a:r>
              <a:rPr lang="en-US" sz="2800" b="1" dirty="0" smtClean="0">
                <a:latin typeface="Gurmukhi MN" charset="0"/>
                <a:ea typeface="Gurmukhi MN" charset="0"/>
                <a:cs typeface="Gurmukhi MN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Adopting practices of the nations they sought after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Cultural adaptation to fit in with nations</a:t>
            </a:r>
            <a:endParaRPr lang="en-US" sz="28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Injustice follows idolatry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  <p:bldP spid="6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564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Closing Discussion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(ch.23)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3088"/>
            <a:ext cx="7886700" cy="41992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In what ways do Christians “sell themselves” like these two sisters?</a:t>
            </a:r>
            <a:endParaRPr lang="en-US" sz="44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4114</TotalTime>
  <Words>373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Opening Discussion (Ez. 23)</vt:lpstr>
      <vt:lpstr>Oholah &amp; Oholibah (23:1-21)</vt:lpstr>
      <vt:lpstr>PowerPoint Presentation</vt:lpstr>
      <vt:lpstr>Oholah &amp; Oholibah (23:1-21)</vt:lpstr>
      <vt:lpstr>Judah’s Punishment (23:22-35)</vt:lpstr>
      <vt:lpstr>More Abominations (23:36-49)</vt:lpstr>
      <vt:lpstr>Closing Discussion (ch.23)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bethann09@gmail.com</cp:lastModifiedBy>
  <cp:revision>119</cp:revision>
  <cp:lastPrinted>2022-05-15T03:33:36Z</cp:lastPrinted>
  <dcterms:created xsi:type="dcterms:W3CDTF">2022-03-02T15:56:44Z</dcterms:created>
  <dcterms:modified xsi:type="dcterms:W3CDTF">2022-05-15T03:34:06Z</dcterms:modified>
</cp:coreProperties>
</file>