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2"/>
  </p:handoutMasterIdLst>
  <p:sldIdLst>
    <p:sldId id="257" r:id="rId2"/>
    <p:sldId id="334" r:id="rId3"/>
    <p:sldId id="348" r:id="rId4"/>
    <p:sldId id="339" r:id="rId5"/>
    <p:sldId id="357" r:id="rId6"/>
    <p:sldId id="358" r:id="rId7"/>
    <p:sldId id="359" r:id="rId8"/>
    <p:sldId id="352" r:id="rId9"/>
    <p:sldId id="344" r:id="rId10"/>
    <p:sldId id="271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5"/>
    <p:restoredTop sz="94592"/>
  </p:normalViewPr>
  <p:slideViewPr>
    <p:cSldViewPr snapToGrid="0" snapToObjects="1">
      <p:cViewPr>
        <p:scale>
          <a:sx n="89" d="100"/>
          <a:sy n="89" d="100"/>
        </p:scale>
        <p:origin x="16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5/18/22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23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So It Begins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1-24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6581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key event that is marked in Ezekiel 24:1-2.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Describe the parable of the boiling pot &amp; it’s interpretation. 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God’s strange command for Ezekiel concerning his wife.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Opening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Review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3013"/>
            <a:ext cx="7886700" cy="52435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event took place five years before the Book of Ezekiel begins?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Where is Ezekiel? Who is his audience?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has been Ezekiel’s message concerning the fate of Jerusalem?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is the outlook of those currently living in Jerusalem?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7463" y="1243013"/>
            <a:ext cx="5957887" cy="120032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mr-IN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Babylon conquers, takes King </a:t>
            </a:r>
            <a:r>
              <a:rPr lang="en-US" sz="24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Jehoiachin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captive, with a significant portion of the population 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7462" y="2687549"/>
            <a:ext cx="595788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Babylon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mr-IN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speaking to the Jewish exiles 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7461" y="3505007"/>
            <a:ext cx="5957887" cy="120032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Total Destruction </a:t>
            </a:r>
            <a:r>
              <a:rPr lang="mr-IN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God’s judgment is not done, city/temple to be destroyed, the people slaughtered/taken captive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7460" y="4998473"/>
            <a:ext cx="5957887" cy="120032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“Peace!” </a:t>
            </a:r>
            <a:r>
              <a:rPr lang="mr-IN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This is a temporary hardship, God would not allow His city and His temple to be destroyed. 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90"/>
            <a:ext cx="7886700" cy="101874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Boiling Pot (24:1-14)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7308"/>
            <a:ext cx="7886700" cy="4929188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Mark the day! Nebuchadnezzar has besieged Jerusalem today. (1-2)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 great time for</a:t>
            </a:r>
            <a:r>
              <a:rPr lang="mr-IN" sz="32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another parable. (3)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Jerusalem is a pot, God puts it on to boil, with choices pieces inside. (3-5)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0896" y="5086350"/>
            <a:ext cx="6222207" cy="1077218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What had the people said about being in the pot in 11:2-3?</a:t>
            </a:r>
            <a:endParaRPr lang="en-US" sz="32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90"/>
            <a:ext cx="7886700" cy="101874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Boiling Pot (24:1-14)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7308"/>
            <a:ext cx="7886700" cy="4929188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pot is covered in scum, so all the meat is taken out. (6)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Defilement the result of the blood poured out in the city. (7-8)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pot won’t be cleansed, so God turns up the heat. (9-13)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 won’t relent, pity, or be sorry. (14)</a:t>
            </a:r>
          </a:p>
        </p:txBody>
      </p:sp>
    </p:spTree>
    <p:extLst>
      <p:ext uri="{BB962C8B-B14F-4D97-AF65-F5344CB8AC3E}">
        <p14:creationId xmlns:p14="http://schemas.microsoft.com/office/powerpoint/2010/main" val="191059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90"/>
            <a:ext cx="7886700" cy="1018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Make No Mourning (24:15-27)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7308"/>
            <a:ext cx="7886700" cy="4929188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Ezekiel’s wife is going to die, he isn’t to mourn her publicly. (15-17)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Ezekiel obeys.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at’s it mean? (18-19)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God is going to take the desire of their eyes—the temple. (20-24)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Why will they not mourn (like Ezekiel?)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When it happens, Ezekiel will no longer be mute. (25-27)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9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in Context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2430167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24" y="2430166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40" y="2430166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992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9504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" y="1160325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8650" y="4237517"/>
            <a:ext cx="314324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1-3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Ezekiel’s Call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0" y="4790828"/>
            <a:ext cx="4353657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4-7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Signs 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of Destruction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8650" y="5339782"/>
            <a:ext cx="5101590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8-11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Vision 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of the Temple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075277" y="3778926"/>
            <a:ext cx="2905" cy="43285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650" y="5888736"/>
            <a:ext cx="5257800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12-24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Parables 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&amp; Prosecution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  <p:bldP spid="3" grpId="0" animBg="1" autoUpdateAnimBg="0"/>
      <p:bldP spid="12" grpId="0" animBg="1" autoUpdateAnimBg="0"/>
      <p:bldP spid="13" grpId="0" animBg="1" autoUpdateAnimBg="0"/>
      <p:bldP spid="18" grpId="0" animBg="1" autoUpdateAnimBg="0"/>
      <p:bldP spid="19" grpId="0" animBg="1" autoUpdateAnimBg="0"/>
      <p:bldP spid="20" grpId="0" animBg="1" autoUpdateAnimBg="0"/>
      <p:bldP spid="1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Closing Discussion 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ch.24)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3088"/>
            <a:ext cx="7886700" cy="419920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Is there anything instructive for us about God’s command to Ezekiel to not make mourning for his wife?</a:t>
            </a:r>
            <a:endParaRPr lang="en-US" sz="44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key event that is marked in Ezekiel 24:1-2.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Describe the parable of the boiling pot &amp; it’s interpretation.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God’s strange command for Ezekiel concerning his wife.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4154</TotalTime>
  <Words>477</Words>
  <Application>Microsoft Macintosh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Opening Review</vt:lpstr>
      <vt:lpstr>The Boiling Pot (24:1-14)</vt:lpstr>
      <vt:lpstr>The Boiling Pot (24:1-14)</vt:lpstr>
      <vt:lpstr>Make No Mourning (24:15-27)</vt:lpstr>
      <vt:lpstr>Ezekiel in Context</vt:lpstr>
      <vt:lpstr>Closing Discussion (ch.24)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124</cp:revision>
  <cp:lastPrinted>2022-05-18T17:40:13Z</cp:lastPrinted>
  <dcterms:created xsi:type="dcterms:W3CDTF">2022-03-02T15:56:44Z</dcterms:created>
  <dcterms:modified xsi:type="dcterms:W3CDTF">2022-05-18T17:40:35Z</dcterms:modified>
</cp:coreProperties>
</file>