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1"/>
  </p:handoutMasterIdLst>
  <p:sldIdLst>
    <p:sldId id="257" r:id="rId2"/>
    <p:sldId id="295" r:id="rId3"/>
    <p:sldId id="315" r:id="rId4"/>
    <p:sldId id="316" r:id="rId5"/>
    <p:sldId id="317" r:id="rId6"/>
    <p:sldId id="321" r:id="rId7"/>
    <p:sldId id="320" r:id="rId8"/>
    <p:sldId id="319" r:id="rId9"/>
    <p:sldId id="271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009193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16"/>
    <p:restoredTop sz="94592"/>
  </p:normalViewPr>
  <p:slideViewPr>
    <p:cSldViewPr snapToGrid="0" snapToObjects="1">
      <p:cViewPr varScale="1">
        <p:scale>
          <a:sx n="86" d="100"/>
          <a:sy n="86" d="100"/>
        </p:scale>
        <p:origin x="14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5/21/22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5/21/22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5/21/22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85622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First Half Review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Identify major sections of Ezekiel and the historical context.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Match key chapters of Ezekiel with a summary or highlight.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Connect important themes from Ezekiel to our walk with God.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Structure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&amp; Content of Ezekiel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7623" y="961294"/>
            <a:ext cx="6728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Work with a partner to fill out in </a:t>
            </a:r>
            <a:r>
              <a:rPr lang="en-US" sz="3600" smtClean="0">
                <a:latin typeface="Gurmukhi MN" charset="0"/>
                <a:ea typeface="Gurmukhi MN" charset="0"/>
                <a:cs typeface="Gurmukhi MN" charset="0"/>
              </a:rPr>
              <a:t>the boxes: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0" y="3651512"/>
            <a:ext cx="2882646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1-24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Judgment on Jerusalem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21024" y="3651511"/>
            <a:ext cx="1901952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25-32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</a:t>
            </a: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on Nations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0240" y="3651511"/>
            <a:ext cx="2785110" cy="138499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33-48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Hope for Israel’s Future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88992" y="2381669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Broken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(33:21)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89504" y="2381669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Besieged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(24:1)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6720" y="2381670"/>
            <a:ext cx="1463040" cy="1070811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Bowed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(1:2)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650" y="5281489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“The glory of the LORD departed</a:t>
            </a:r>
            <a:r>
              <a:rPr lang="mr-IN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…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” (10:18)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30240" y="5284620"/>
            <a:ext cx="2785110" cy="950976"/>
          </a:xfrm>
          <a:prstGeom prst="rect">
            <a:avLst/>
          </a:prstGeom>
          <a:solidFill>
            <a:srgbClr val="FF7E79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i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“The glory of the LORD came” (43:4)</a:t>
            </a:r>
            <a:endParaRPr lang="en-US" sz="20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5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10" grpId="0" autoUpdateAnimBg="0"/>
      <p:bldP spid="11" grpId="0" autoUpdateAnimBg="0"/>
      <p:bldP spid="1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1-11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00115"/>
            <a:ext cx="7886700" cy="3047231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ch.1-3  </a:t>
            </a: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  <a:endParaRPr lang="en-US" sz="36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ch.4-7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ch.8-11</a:t>
            </a:r>
            <a:endParaRPr lang="en-US" sz="36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38094" y="949320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</a:t>
            </a:r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28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sees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God’s glory, is called as a watchman.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8094" y="1948189"/>
            <a:ext cx="4894326" cy="95410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Sign Acts: Model city, cutting hair with a sword.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38094" y="2947058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B.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Vision of idolatry in temple, God’s glory leaving.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4047346"/>
            <a:ext cx="7886700" cy="2533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What is a watchman? How is Ezekiel one?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Why might God have Ezekiel do sign acts?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What sin was added to the idol worship?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8720" y="4427438"/>
            <a:ext cx="5226630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Warns the people of danger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3159" y="5242450"/>
            <a:ext cx="5712189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Get attention; conceal message?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03158" y="6145762"/>
            <a:ext cx="5712189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Violence (bloodshed) in the city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22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12-24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06057"/>
            <a:ext cx="7886700" cy="5633894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ch.14 </a:t>
            </a:r>
            <a:r>
              <a:rPr lang="mr-IN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endParaRPr lang="en-US" dirty="0" smtClean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ch.15 </a:t>
            </a:r>
            <a:r>
              <a:rPr lang="mr-IN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endParaRPr lang="en-US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ch.16  </a:t>
            </a:r>
            <a:r>
              <a:rPr lang="en-US" dirty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ch.17 </a:t>
            </a:r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ch.18 -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ch.20 </a:t>
            </a:r>
            <a:r>
              <a:rPr lang="mr-IN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endParaRPr lang="en-US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ch.23  </a:t>
            </a:r>
            <a:r>
              <a:rPr lang="en-US" dirty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ch.24 </a:t>
            </a:r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746610" y="1203356"/>
            <a:ext cx="4768740" cy="52392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2400" i="1" dirty="0" smtClean="0">
                <a:latin typeface="Gurmukhi MN" charset="0"/>
                <a:ea typeface="Gurmukhi MN" charset="0"/>
                <a:cs typeface="Gurmukhi MN" charset="0"/>
              </a:rPr>
              <a:t>Explain: “The fathers eat sour grapes, and the children’s teeth are set on edge.”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2400" i="1" dirty="0" smtClean="0">
                <a:latin typeface="Gurmukhi MN" charset="0"/>
                <a:ea typeface="Gurmukhi MN" charset="0"/>
                <a:cs typeface="Gurmukhi MN" charset="0"/>
              </a:rPr>
              <a:t>What historical figure is “the sword” coming against Jerusalem?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2400" i="1" dirty="0" smtClean="0">
                <a:latin typeface="Gurmukhi MN" charset="0"/>
                <a:ea typeface="Gurmukhi MN" charset="0"/>
                <a:cs typeface="Gurmukhi MN" charset="0"/>
              </a:rPr>
              <a:t>What does it mean that God found no one to “stand in the gap”?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2400" i="1" dirty="0" smtClean="0">
                <a:latin typeface="Gurmukhi MN" charset="0"/>
                <a:ea typeface="Gurmukhi MN" charset="0"/>
                <a:cs typeface="Gurmukhi MN" charset="0"/>
              </a:rPr>
              <a:t>What did God ask Ezekiel to do concerning his wife? What was the point?</a:t>
            </a:r>
            <a:endParaRPr lang="en-US" sz="2400" i="1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80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12-24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06057"/>
            <a:ext cx="7886700" cy="5633894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ch.14 </a:t>
            </a:r>
            <a:r>
              <a:rPr lang="mr-IN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endParaRPr lang="en-US" dirty="0" smtClean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ch.15 </a:t>
            </a:r>
            <a:r>
              <a:rPr lang="mr-IN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endParaRPr lang="en-US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ch.16  </a:t>
            </a:r>
            <a:r>
              <a:rPr lang="en-US" dirty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ch.17 </a:t>
            </a:r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ch.18 -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ch.20 </a:t>
            </a:r>
            <a:r>
              <a:rPr lang="mr-IN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endParaRPr lang="en-US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ch.23  </a:t>
            </a:r>
            <a:r>
              <a:rPr lang="en-US" dirty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ch.24 </a:t>
            </a:r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38094" y="806671"/>
            <a:ext cx="4894326" cy="83099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N. </a:t>
            </a:r>
            <a:r>
              <a:rPr lang="en-US" sz="24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Not even Noah, Daniel, &amp; Job could deliver Judah.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8094" y="1567924"/>
            <a:ext cx="4894326" cy="83099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I. </a:t>
            </a:r>
            <a:r>
              <a:rPr lang="en-US" sz="24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God compares Jerusalem to a useless vine.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38094" y="2367027"/>
            <a:ext cx="4894326" cy="83099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D. </a:t>
            </a:r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described as a wife turned harlot.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8094" y="3128280"/>
            <a:ext cx="4894326" cy="83099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H. </a:t>
            </a:r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Fable of two eagles &amp; a vine (Zedekiah’s rebellion).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8094" y="3927383"/>
            <a:ext cx="4894326" cy="46166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K. </a:t>
            </a:r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The soul who sins will die.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8094" y="4389048"/>
            <a:ext cx="4894326" cy="83099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G. </a:t>
            </a:r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God rehearses Israel’s pattern of rebellion.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38094" y="5163377"/>
            <a:ext cx="4894326" cy="83099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J. </a:t>
            </a:r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Samaria &amp; </a:t>
            </a:r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as two promiscuous sisters.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38094" y="5937674"/>
            <a:ext cx="4894326" cy="83099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F. </a:t>
            </a:r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a defiled pot, boiled &amp; melted by God.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49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12-24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961294"/>
            <a:ext cx="7886700" cy="5239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42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Explain: “The fathers eat sour grapes, and the children’s teeth are set on edge.”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42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What historical figure is “the sword” coming against Jerusalem?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42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What does it mean that God found no one to “stand in the gap”?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42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What did God ask Ezekiel to do concerning his wife? What was the point?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4105" y="1856142"/>
            <a:ext cx="7137186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</a:t>
            </a:r>
            <a:r>
              <a:rPr lang="en-US" sz="28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uffering 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for sins of previous generation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98426" y="3274210"/>
            <a:ext cx="6116921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Nebuchadnezzar, King of Babylon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64106" y="4692278"/>
            <a:ext cx="7137186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No one to intercede (Moses, Ps 106:23)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24262" y="6110346"/>
            <a:ext cx="7391086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Not mourn her death; </a:t>
            </a:r>
            <a:r>
              <a:rPr lang="en-US" sz="28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same for Jerusalem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5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Application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None/>
            </a:pPr>
            <a:r>
              <a:rPr lang="en-US" sz="4400" dirty="0" smtClean="0">
                <a:latin typeface="Gurmukhi MN" charset="0"/>
                <a:ea typeface="Gurmukhi MN" charset="0"/>
                <a:cs typeface="Gurmukhi MN" charset="0"/>
              </a:rPr>
              <a:t>What theme(s) stand out to you so far in Ezekiel? 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None/>
            </a:pPr>
            <a:r>
              <a:rPr lang="en-US" sz="4400" dirty="0" smtClean="0">
                <a:latin typeface="Gurmukhi MN" charset="0"/>
                <a:ea typeface="Gurmukhi MN" charset="0"/>
                <a:cs typeface="Gurmukhi MN" charset="0"/>
              </a:rPr>
              <a:t>How have they helped you in your relationship with God and walk as a Christian?</a:t>
            </a:r>
            <a:endParaRPr lang="en-US" sz="44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65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Wednesday: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25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3480</TotalTime>
  <Words>522</Words>
  <Application>Microsoft Macintosh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Gurmukhi MN</vt:lpstr>
      <vt:lpstr>Wingdings</vt:lpstr>
      <vt:lpstr>Arial</vt:lpstr>
      <vt:lpstr>Office Theme</vt:lpstr>
      <vt:lpstr>The Book of Ezekiel</vt:lpstr>
      <vt:lpstr>Class Objectives</vt:lpstr>
      <vt:lpstr>Structure &amp; Content of Ezekiel</vt:lpstr>
      <vt:lpstr>Ezekiel 1-11</vt:lpstr>
      <vt:lpstr>Ezekiel 12-24</vt:lpstr>
      <vt:lpstr>Ezekiel 12-24</vt:lpstr>
      <vt:lpstr>Ezekiel 12-24</vt:lpstr>
      <vt:lpstr>Application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bethann09@gmail.com</cp:lastModifiedBy>
  <cp:revision>79</cp:revision>
  <cp:lastPrinted>2022-05-21T20:55:20Z</cp:lastPrinted>
  <dcterms:created xsi:type="dcterms:W3CDTF">2022-03-02T15:56:44Z</dcterms:created>
  <dcterms:modified xsi:type="dcterms:W3CDTF">2022-05-21T21:00:14Z</dcterms:modified>
</cp:coreProperties>
</file>