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8"/>
  </p:handoutMasterIdLst>
  <p:sldIdLst>
    <p:sldId id="257" r:id="rId2"/>
    <p:sldId id="295" r:id="rId3"/>
    <p:sldId id="315" r:id="rId4"/>
    <p:sldId id="320" r:id="rId5"/>
    <p:sldId id="322" r:id="rId6"/>
    <p:sldId id="319" r:id="rId7"/>
    <p:sldId id="323" r:id="rId8"/>
    <p:sldId id="325" r:id="rId9"/>
    <p:sldId id="329" r:id="rId10"/>
    <p:sldId id="326" r:id="rId11"/>
    <p:sldId id="330" r:id="rId12"/>
    <p:sldId id="327" r:id="rId13"/>
    <p:sldId id="331" r:id="rId14"/>
    <p:sldId id="328" r:id="rId15"/>
    <p:sldId id="321" r:id="rId16"/>
    <p:sldId id="271" r:id="rId1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C1C1"/>
    <a:srgbClr val="FF7E79"/>
    <a:srgbClr val="0091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725"/>
    <p:restoredTop sz="94592"/>
  </p:normalViewPr>
  <p:slideViewPr>
    <p:cSldViewPr snapToGrid="0" snapToObjects="1">
      <p:cViewPr varScale="1">
        <p:scale>
          <a:sx n="83" d="100"/>
          <a:sy n="83" d="100"/>
        </p:scale>
        <p:origin x="20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7E04D-845F-8D4B-8B09-72FFFF378FC0}" type="datetimeFigureOut">
              <a:rPr lang="en-US" smtClean="0"/>
              <a:t>5/24/22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B3672-C14A-9145-879D-F43753BCA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79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9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7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9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2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5/24/22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5/24/22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5/24/22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78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3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AEAB1-C44D-D947-9CF9-45D859BE840B}" type="datetimeFigureOut">
              <a:rPr lang="en-US" smtClean="0"/>
              <a:t>5/24/22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01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856227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#25</a:t>
            </a:r>
          </a:p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Judgment on the Nations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55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25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961294"/>
            <a:ext cx="7886700" cy="5239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For each nation: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Locate it on the map.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Recall origin and/or history.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Identify sins and consequence.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8650" y="3580942"/>
            <a:ext cx="7872641" cy="2246769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Moab (8-11)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From Lot &amp; Daughter (Genesis 19)</a:t>
            </a:r>
          </a:p>
          <a:p>
            <a:pPr marL="457200" indent="-457200">
              <a:buFontTx/>
              <a:buChar char="-"/>
            </a:pPr>
            <a:r>
              <a:rPr lang="en-US" sz="2800" dirty="0" err="1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Balak</a:t>
            </a: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tries to stop Israel (Numbers 22-25)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Dismissed Yahweh as “just another god.”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“</a:t>
            </a: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They will know that I am Yahweh.”</a:t>
            </a:r>
          </a:p>
        </p:txBody>
      </p:sp>
    </p:spTree>
    <p:extLst>
      <p:ext uri="{BB962C8B-B14F-4D97-AF65-F5344CB8AC3E}">
        <p14:creationId xmlns:p14="http://schemas.microsoft.com/office/powerpoint/2010/main" val="197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25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pic>
        <p:nvPicPr>
          <p:cNvPr id="1026" name="Picture 2" descr="quip Academy: Maps of the Ancient Near Eas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4" t="30799" r="9557"/>
          <a:stretch/>
        </p:blipFill>
        <p:spPr bwMode="auto">
          <a:xfrm>
            <a:off x="221423" y="1184224"/>
            <a:ext cx="8701153" cy="4916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67659" y="3815439"/>
            <a:ext cx="1379095" cy="46166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Ammon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7658" y="4396252"/>
            <a:ext cx="1094283" cy="46166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Moab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67658" y="5017515"/>
            <a:ext cx="1094283" cy="46166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Edom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47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25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961294"/>
            <a:ext cx="7886700" cy="5239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For each nation: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Locate it on the map.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Recall origin and/or history.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Identify sins and consequence.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8650" y="3580942"/>
            <a:ext cx="7872641" cy="2246769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Edom (12-14)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From Esau (Genesis 36)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Refused to let Israel pass through (Nu. 20)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Took vengeance on Judah (25:12)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God will take vengeance on them (25:14)</a:t>
            </a:r>
            <a:endParaRPr lang="en-US" sz="2800" dirty="0" smtClean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6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25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pic>
        <p:nvPicPr>
          <p:cNvPr id="1026" name="Picture 2" descr="quip Academy: Maps of the Ancient Near Eas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4" t="30799" r="9557"/>
          <a:stretch/>
        </p:blipFill>
        <p:spPr bwMode="auto">
          <a:xfrm>
            <a:off x="221423" y="1184224"/>
            <a:ext cx="8701153" cy="4916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67659" y="3815439"/>
            <a:ext cx="1379095" cy="46166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Ammon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7658" y="4396252"/>
            <a:ext cx="1094283" cy="46166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Moab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67658" y="5017515"/>
            <a:ext cx="1094283" cy="46166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Edom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8899" y="4555850"/>
            <a:ext cx="1261672" cy="46166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Philistia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61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25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961294"/>
            <a:ext cx="7886700" cy="5239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For each nation: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Locate it on the map.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Recall origin and/or history.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Identify sins and consequence.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8650" y="3580942"/>
            <a:ext cx="7872641" cy="2246769"/>
          </a:xfrm>
          <a:prstGeom prst="rect">
            <a:avLst/>
          </a:prstGeom>
          <a:solidFill>
            <a:srgbClr val="C1C1C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Philistia (15-17)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Originally from Crete (“</a:t>
            </a:r>
            <a:r>
              <a:rPr lang="en-US" sz="2800" dirty="0" err="1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Cherethites</a:t>
            </a: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”)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Constant oppressor (Judges, Samuel)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Took vengeance with “scorn of soul” (15)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God will lay vengeance on them</a:t>
            </a:r>
            <a:endParaRPr lang="en-US" sz="2800" dirty="0" smtClean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17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Explain why God includes oracles of judgment on the nations.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Identify the sins for which these nations are judged by God.</a:t>
            </a:r>
            <a:endParaRPr lang="en-US" sz="36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22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For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Sunday: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26-29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44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Explain why God includes oracles of judgment on the nations.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Identify the sins for which these nations are judged by God.</a:t>
            </a:r>
            <a:endParaRPr lang="en-US" sz="36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1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Sections of 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8650" y="3006936"/>
            <a:ext cx="2882646" cy="138499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1-24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Judgment on Jerusalem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21024" y="3006935"/>
            <a:ext cx="1901952" cy="138499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ch.</a:t>
            </a:r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25-32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Judg</a:t>
            </a:r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.</a:t>
            </a: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on Nations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30240" y="3006935"/>
            <a:ext cx="2785110" cy="138499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33-48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Hope for Israel’s Future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88992" y="1737093"/>
            <a:ext cx="1463040" cy="1070812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Broken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(33:21)</a:t>
            </a:r>
            <a:endParaRPr lang="en-US" sz="20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89504" y="1737093"/>
            <a:ext cx="1463040" cy="1070812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Besieged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(24:1)</a:t>
            </a:r>
            <a:endParaRPr lang="en-US" sz="20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6720" y="1737094"/>
            <a:ext cx="1463040" cy="1070811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Bowed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(1:2)</a:t>
            </a:r>
            <a:endParaRPr lang="en-US" sz="20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4047344" y="4302177"/>
            <a:ext cx="1049311" cy="1633928"/>
          </a:xfrm>
          <a:prstGeom prst="upArrow">
            <a:avLst/>
          </a:prstGeom>
          <a:solidFill>
            <a:srgbClr val="FF7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367534" y="4901785"/>
            <a:ext cx="4293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smtClean="0">
                <a:solidFill>
                  <a:schemeClr val="bg1"/>
                </a:solidFill>
              </a:rPr>
              <a:t>?</a:t>
            </a:r>
            <a:endParaRPr lang="en-US" sz="60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5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7" grpId="0" autoUpdateAnimBg="0"/>
      <p:bldP spid="8" grpId="0" autoUpdateAnimBg="0"/>
      <p:bldP spid="10" grpId="0" autoUpdateAnimBg="0"/>
      <p:bldP spid="3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Thought Questions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961294"/>
            <a:ext cx="7886700" cy="5239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Who is the audience of Ezekiel’s message?</a:t>
            </a:r>
            <a:endParaRPr lang="en-US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So, w</a:t>
            </a: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hy would God have Ezekiel speak oracles of judgment against other nations?</a:t>
            </a:r>
            <a:endParaRPr lang="en-US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Why do so at this point in the book?</a:t>
            </a:r>
            <a:endParaRPr lang="en-US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Which nations are included? Who is not?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63263" y="1303145"/>
            <a:ext cx="4452084" cy="95410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Jewish exiles in Babylon,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Post-exilic Jews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2452" y="2570406"/>
            <a:ext cx="4632895" cy="138499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Yahweh is not conquered;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God of the nations;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Just in His judgment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74458" y="4268556"/>
            <a:ext cx="4840889" cy="95410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Dramatic pause;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Reminder of bigger picture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73180" y="5535818"/>
            <a:ext cx="5728111" cy="95410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No Babylon? Won’t it be judged?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Point here: All will fall to Babylon</a:t>
            </a:r>
          </a:p>
        </p:txBody>
      </p:sp>
    </p:spTree>
    <p:extLst>
      <p:ext uri="{BB962C8B-B14F-4D97-AF65-F5344CB8AC3E}">
        <p14:creationId xmlns:p14="http://schemas.microsoft.com/office/powerpoint/2010/main" val="9805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10" grpId="0" uiExpand="1" build="p" animBg="1"/>
      <p:bldP spid="11" grpId="0" uiExpand="1" build="p" animBg="1"/>
      <p:bldP spid="12" grpId="0" uiExpand="1" build="p" animBg="1"/>
      <p:bldP spid="1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25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961294"/>
            <a:ext cx="7886700" cy="5239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For each nation: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Locate it on the map.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Recall origin and/or history.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Identify sins and consequence.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8650" y="3580942"/>
            <a:ext cx="7872641" cy="2246769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Ammon (1-7)</a:t>
            </a:r>
          </a:p>
          <a:p>
            <a:pPr marL="457200" indent="-457200">
              <a:buFontTx/>
              <a:buChar char="-"/>
            </a:pPr>
            <a:endParaRPr lang="en-US" sz="2800" dirty="0" smtClean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7200" indent="-457200">
              <a:buFontTx/>
              <a:buChar char="-"/>
            </a:pP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7200" indent="-457200">
              <a:buFontTx/>
              <a:buChar char="-"/>
            </a:pPr>
            <a:endParaRPr lang="en-US" sz="2800" dirty="0" smtClean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7200" indent="-457200">
              <a:buFontTx/>
              <a:buChar char="-"/>
            </a:pP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50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  <p:bldP spid="8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25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pic>
        <p:nvPicPr>
          <p:cNvPr id="1026" name="Picture 2" descr="quip Academy: Maps of the Ancient Near Eas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4" t="30799" r="9557"/>
          <a:stretch/>
        </p:blipFill>
        <p:spPr bwMode="auto">
          <a:xfrm>
            <a:off x="221423" y="1184224"/>
            <a:ext cx="8701153" cy="4916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67659" y="3935359"/>
            <a:ext cx="1379095" cy="46166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Ammon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65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25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961294"/>
            <a:ext cx="7886700" cy="5239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For each nation: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Locate it on the map.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Recall origin and/or history.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Identify sins and consequence.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8650" y="3730843"/>
            <a:ext cx="7872641" cy="2246769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Ammon (1-7)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From Lot &amp; Daughter (Genesis 19)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Competed for Trans-Jordan (Judges 11)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Judged for celebrating Judah’s demise 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Will be given to “sons of the east” (ch.21)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6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25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961294"/>
            <a:ext cx="7886700" cy="5239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For each nation: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Locate it on the map.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Recall origin and/or history.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Identify sins and consequence.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8650" y="3580942"/>
            <a:ext cx="7872641" cy="646331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Group 1: Moab (8-11)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4591" y="4441675"/>
            <a:ext cx="7872641" cy="646331"/>
          </a:xfrm>
          <a:prstGeom prst="rect">
            <a:avLst/>
          </a:prstGeom>
          <a:solidFill>
            <a:srgbClr val="FF7E79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Group 2: Edom (12-14)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4591" y="5321132"/>
            <a:ext cx="7872641" cy="646331"/>
          </a:xfrm>
          <a:prstGeom prst="rect">
            <a:avLst/>
          </a:prstGeom>
          <a:solidFill>
            <a:srgbClr val="C1C1C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Group 3: Philistia (15-17)</a:t>
            </a:r>
          </a:p>
        </p:txBody>
      </p:sp>
    </p:spTree>
    <p:extLst>
      <p:ext uri="{BB962C8B-B14F-4D97-AF65-F5344CB8AC3E}">
        <p14:creationId xmlns:p14="http://schemas.microsoft.com/office/powerpoint/2010/main" val="8900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5" grpId="0" build="p" animBg="1"/>
      <p:bldP spid="6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25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pic>
        <p:nvPicPr>
          <p:cNvPr id="1026" name="Picture 2" descr="quip Academy: Maps of the Ancient Near Eas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4" t="30799" r="9557"/>
          <a:stretch/>
        </p:blipFill>
        <p:spPr bwMode="auto">
          <a:xfrm>
            <a:off x="221423" y="1184224"/>
            <a:ext cx="8701153" cy="4916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67659" y="3815439"/>
            <a:ext cx="1379095" cy="46166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Ammon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7658" y="4396252"/>
            <a:ext cx="1094283" cy="46166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Moab</a:t>
            </a:r>
            <a:endParaRPr lang="en-US" sz="24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55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4735</TotalTime>
  <Words>516</Words>
  <Application>Microsoft Macintosh PowerPoint</Application>
  <PresentationFormat>On-screen Show (4:3)</PresentationFormat>
  <Paragraphs>109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Calibri Light</vt:lpstr>
      <vt:lpstr>Gurmukhi MN</vt:lpstr>
      <vt:lpstr>Wingdings</vt:lpstr>
      <vt:lpstr>Arial</vt:lpstr>
      <vt:lpstr>Office Theme</vt:lpstr>
      <vt:lpstr>The Book of Ezekiel</vt:lpstr>
      <vt:lpstr>Class Objectives</vt:lpstr>
      <vt:lpstr>Sections of Ezekiel</vt:lpstr>
      <vt:lpstr>Thought Questions</vt:lpstr>
      <vt:lpstr>Ezekiel 25</vt:lpstr>
      <vt:lpstr>Ezekiel 25</vt:lpstr>
      <vt:lpstr>Ezekiel 25</vt:lpstr>
      <vt:lpstr>Ezekiel 25</vt:lpstr>
      <vt:lpstr>Ezekiel 25</vt:lpstr>
      <vt:lpstr>Ezekiel 25</vt:lpstr>
      <vt:lpstr>Ezekiel 25</vt:lpstr>
      <vt:lpstr>Ezekiel 25</vt:lpstr>
      <vt:lpstr>Ezekiel 25</vt:lpstr>
      <vt:lpstr>Ezekiel 25</vt:lpstr>
      <vt:lpstr>Class Objectives</vt:lpstr>
      <vt:lpstr>The Book of Ezekiel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of Ezekiel</dc:title>
  <dc:creator>Microsoft Office User</dc:creator>
  <cp:lastModifiedBy>bethann09@gmail.com</cp:lastModifiedBy>
  <cp:revision>89</cp:revision>
  <cp:lastPrinted>2022-05-21T20:55:20Z</cp:lastPrinted>
  <dcterms:created xsi:type="dcterms:W3CDTF">2022-03-02T15:56:44Z</dcterms:created>
  <dcterms:modified xsi:type="dcterms:W3CDTF">2022-05-25T16:55:08Z</dcterms:modified>
</cp:coreProperties>
</file>