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72" r:id="rId3"/>
  </p:sldMasterIdLst>
  <p:notesMasterIdLst>
    <p:notesMasterId r:id="rId11"/>
  </p:notesMasterIdLst>
  <p:sldIdLst>
    <p:sldId id="256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6"/>
  </p:normalViewPr>
  <p:slideViewPr>
    <p:cSldViewPr snapToGrid="0">
      <p:cViewPr varScale="1">
        <p:scale>
          <a:sx n="121" d="100"/>
          <a:sy n="121" d="100"/>
        </p:scale>
        <p:origin x="69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6580E-51C9-B048-A219-5E4BD93CA7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99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C203244-2F18-C24A-AC6C-8344AB7CA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46457-FE7B-AD49-907A-9BBAB98934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7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1BA51-AF78-4640-940D-44E5F25C97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49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17693E9-CFBD-A144-9A36-DBC3C38520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CB337-3F03-6A47-9024-2435B0061B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53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DAC36-D06C-284F-BB84-877E679649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57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A1D44-EB11-1A4E-9C95-836EC7AF47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28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8E918-4340-044C-970D-5CD21E61DF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85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02D34-7BB8-1D42-B778-48C7EEA829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62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9D2FC-5E51-474F-97F8-7754208FCF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225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96EA7-141F-1A41-8702-F2D7658A53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4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51786-A747-E74B-8D1F-360C1C079E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428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B9BE0-6A12-B644-A46D-02EB24F456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16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0092E-A36A-3941-9A27-57993ABA50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761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BDB60-0931-7546-BBDB-B6C347E721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9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77F70-91B5-C6A5-B05C-22B54407D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E14D53-CBE2-18BA-5B0C-1CB3769BE8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F347C-C6E3-2EB9-B009-CCE7D0B81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9F0AF-55A9-162B-722E-B382D792F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7DD3D-2CB8-99C0-D558-04C4483E4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93E9-CFBD-A144-9A36-DBC3C3852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074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9CE7F-CAD5-D7CB-5E36-239EE35B2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8CB29-6BF3-FC53-8A98-588ED58DB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E45E2-A6F1-27B7-5A44-6C4FEB099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1CC57-82D1-6D86-1912-1C01445A7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25955-82F1-18D1-6160-751B24ED2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B337-3F03-6A47-9024-2435B0061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143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D0F97-FE2D-B8C1-3320-83AD37F8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D582E-DABE-3699-DAA7-0DA4BF64F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207A2-6AF3-830A-D268-3029FA5CE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0473-8C68-8153-2532-B8AB0DEE1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FDE2C-461C-64D8-84B7-0B75FC8AB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AC36-D06C-284F-BB84-877E67964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617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64D05-2A81-E86D-B5CC-3E74D53CC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C1672-B12A-D62B-A515-D8CF81FA47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21FF7F-4017-803E-C392-F6A65FFC8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42077-E567-6E07-1F67-D3BCFB91A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600A1-7D4F-1BFF-5E11-C8AF89F51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6A37D-CCF0-7A01-CB1A-2A9B06BD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1D44-EB11-1A4E-9C95-836EC7AF47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806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0B978-D87F-3712-57EA-D5F616A67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C21DC-273E-7A8E-77B8-2F44C1284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0448C6-394A-1551-920B-1DD2EBC6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5B96B-DD71-6641-76CA-67B65F924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E4B268-2268-D966-B973-6632F9AF4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E125BA-4D15-9E8C-86DD-C40BFD4E5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8E1F8C-A236-2D1F-719D-CB1B4866B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DC6B1A-FCAA-61AB-B56D-F3FAEB3AC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E918-4340-044C-970D-5CD21E61D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529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1106A-B8EC-0295-6270-FC850EDB0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72726D-CB04-0A99-528E-B0A046E72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BCE475-DB92-5AEB-DC0A-A27BB9CA2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6D6967-1981-8E5F-EB5E-EBB7F400E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2D34-7BB8-1D42-B778-48C7EEA829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894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B845B-D26B-DE9D-FBCC-5D23D29BE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E4600D-41D4-965B-4859-1CACF27E4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0DEDD-69A2-F619-4163-322715FF5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D2FC-5E51-474F-97F8-7754208FC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DC046-2D7C-8947-9A14-D306FCCC4D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61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AF088-D3EE-3A8D-7254-2836D3E98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4018D-8AC4-A123-AB06-396D1C2BE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E9729-476D-4365-49CB-984ECDDDF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DB146B-00CD-0454-6EF4-82BA29390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A7B44-54AE-17BC-96A3-790F25006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944FB8-7F68-C96B-AA06-163D0A05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6EA7-141F-1A41-8702-F2D7658A53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944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858A0-1701-1235-9BC8-AB82C10D7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21BB2-EA62-6D4F-3C89-177F0A331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642EF-2B02-D610-6C90-EF3D77DCF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FB3EC-13A1-40F1-A24A-E7188BEDF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8253B-83FF-981A-2B0E-E6A7D9F0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0F6C6-3C0F-3FA3-9B82-A939DF349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9BE0-6A12-B644-A46D-02EB24F456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961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16CAA-DD09-FBED-5938-8CD74555D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20248-DD3D-C08A-0701-19B8F02B5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D68F0-CB36-1309-12C9-042186B48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76A5A-BD6C-ADFB-25B2-3707F4FED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0D6A3-ACA0-1DCC-ACCE-6E766F77A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092E-A36A-3941-9A27-57993ABA50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327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313CA3-D457-64A5-BB98-9F6CB60CD7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80A37-044C-21EF-C87C-72AD61B45E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50E38-0134-CCED-A508-88BE4E18F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33B1A-57EE-790C-B725-73A8A9925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1B9B2-329B-AF1A-567E-4D640CDC6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DB60-0931-7546-BBDB-B6C347E72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70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1220F-0783-BC45-88D1-500FC5970A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3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D8A93-B6D4-924A-82AC-E8736015FD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8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30B36-8D1B-8047-BAA6-7B269239C7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9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E0D9A-2E40-DD48-9901-A595AF6933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4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B242B-A9B5-2349-891A-762A288112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1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FAA84-5E42-3746-844E-A9F48A80C2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5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1FE658-5797-914F-A015-90C5711DAA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021AB1-E0D1-7649-9C23-6C9AE2805B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4638E8-F8DA-C0DC-1E60-B9852864E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8CD4F-DF53-D8C3-6F51-F2C4D33B7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B8833-C57E-0A62-6C40-40066109B1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944CD-12D4-0AD6-A0D6-E772B3EB8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D31A8-C43B-C809-6CB8-410B6BE71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FE658-5797-914F-A015-90C5711DAA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4828" y="847240"/>
            <a:ext cx="6558455" cy="1470025"/>
          </a:xfrm>
        </p:spPr>
        <p:txBody>
          <a:bodyPr/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Bookman Old Style"/>
                <a:cs typeface="Bookman Old Style"/>
              </a:rPr>
              <a:t>Raising Our Children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22179" y="2435772"/>
            <a:ext cx="6201104" cy="993228"/>
          </a:xfrm>
        </p:spPr>
        <p:txBody>
          <a:bodyPr/>
          <a:lstStyle/>
          <a:p>
            <a:r>
              <a:rPr lang="en-US" sz="4000" dirty="0"/>
              <a:t>Deut. 32:46; Prov. 4:20-27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224" y="365126"/>
            <a:ext cx="8703552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The Key Work of Parents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220225" y="1652751"/>
            <a:ext cx="87035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MuktaMahee Regular" panose="020B0000000000000000" pitchFamily="34" charset="77"/>
                <a:cs typeface="MuktaMahee Regular" panose="020B0000000000000000" pitchFamily="34" charset="77"/>
              </a:rPr>
              <a:t>Fathers, do not provoke your children to anger, but bring them up in the </a:t>
            </a:r>
            <a:r>
              <a:rPr lang="en-US" sz="3600" u="sng" dirty="0">
                <a:solidFill>
                  <a:srgbClr val="C00000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discipline and instruction</a:t>
            </a:r>
            <a:r>
              <a:rPr lang="en-US" sz="3600" dirty="0">
                <a:latin typeface="MuktaMahee Regular" panose="020B0000000000000000" pitchFamily="34" charset="77"/>
                <a:cs typeface="MuktaMahee Regular" panose="020B0000000000000000" pitchFamily="34" charset="77"/>
              </a:rPr>
              <a:t> of the Lord. Eph. 6:4</a:t>
            </a:r>
          </a:p>
          <a:p>
            <a:pPr marL="0" indent="0">
              <a:buNone/>
            </a:pPr>
            <a:endParaRPr lang="en-US" sz="3600" dirty="0">
              <a:latin typeface="MuktaMahee Regular" panose="020B0000000000000000" pitchFamily="34" charset="77"/>
              <a:cs typeface="MuktaMahee Regular" panose="020B0000000000000000" pitchFamily="34" charset="77"/>
            </a:endParaRPr>
          </a:p>
          <a:p>
            <a:pPr marL="0" indent="0">
              <a:buNone/>
            </a:pPr>
            <a:r>
              <a:rPr lang="en-US" sz="3600" u="sng" dirty="0">
                <a:solidFill>
                  <a:srgbClr val="C00000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Train up a child </a:t>
            </a:r>
            <a:r>
              <a:rPr lang="en-US" sz="3600" dirty="0">
                <a:latin typeface="MuktaMahee Regular" panose="020B0000000000000000" pitchFamily="34" charset="77"/>
                <a:cs typeface="MuktaMahee Regular" panose="020B0000000000000000" pitchFamily="34" charset="77"/>
              </a:rPr>
              <a:t>in the way he should go; even when he is old, he will not depart from it. Prov. 22:6</a:t>
            </a:r>
          </a:p>
          <a:p>
            <a:pPr marL="0" indent="0">
              <a:buNone/>
            </a:pPr>
            <a:endParaRPr lang="en-US" sz="2800" dirty="0">
              <a:latin typeface="MuktaMahee Regular" panose="020B0000000000000000" pitchFamily="34" charset="77"/>
              <a:cs typeface="MuktaMahee Regular" panose="020B0000000000000000" pitchFamily="34" charset="7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224" y="365126"/>
            <a:ext cx="8703552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The Key Work of Parents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220225" y="1652751"/>
            <a:ext cx="870355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700" b="1" dirty="0">
                <a:solidFill>
                  <a:schemeClr val="tx1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I am </a:t>
            </a:r>
            <a:r>
              <a:rPr lang="en-US" sz="3700" b="1" u="sng" dirty="0">
                <a:solidFill>
                  <a:schemeClr val="tx1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assuming </a:t>
            </a:r>
            <a:r>
              <a:rPr lang="en-US" sz="3700" b="1" u="sng" dirty="0">
                <a:latin typeface="MuktaMahee Regular" panose="020B0000000000000000" pitchFamily="34" charset="77"/>
                <a:cs typeface="MuktaMahee Regular" panose="020B0000000000000000" pitchFamily="34" charset="77"/>
              </a:rPr>
              <a:t>three</a:t>
            </a:r>
            <a:r>
              <a:rPr lang="en-US" sz="3700" b="1" u="sng" dirty="0">
                <a:solidFill>
                  <a:schemeClr val="tx1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 things</a:t>
            </a:r>
            <a:r>
              <a:rPr lang="en-US" sz="3700" b="1" dirty="0">
                <a:solidFill>
                  <a:schemeClr val="tx1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: </a:t>
            </a:r>
          </a:p>
          <a:p>
            <a:pPr marL="0" indent="0">
              <a:buNone/>
            </a:pPr>
            <a:endParaRPr lang="en-US" sz="1600" b="1" dirty="0">
              <a:solidFill>
                <a:schemeClr val="tx1"/>
              </a:solidFill>
              <a:latin typeface="MuktaMahee Regular" panose="020B0000000000000000" pitchFamily="34" charset="77"/>
              <a:cs typeface="MuktaMahee Regular" panose="020B0000000000000000" pitchFamily="34" charset="77"/>
            </a:endParaRPr>
          </a:p>
          <a:p>
            <a:pPr marL="0" lv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We all want to be good parents</a:t>
            </a:r>
          </a:p>
          <a:p>
            <a:pPr marL="0" lvl="0" indent="0">
              <a:buNone/>
            </a:pPr>
            <a:endParaRPr lang="en-US" sz="1400" b="1" dirty="0">
              <a:solidFill>
                <a:schemeClr val="tx1"/>
              </a:solidFill>
              <a:latin typeface="MuktaMahee Regular" panose="020B0000000000000000" pitchFamily="34" charset="77"/>
              <a:cs typeface="MuktaMahee Regular" panose="020B0000000000000000" pitchFamily="34" charset="77"/>
            </a:endParaRPr>
          </a:p>
          <a:p>
            <a:pPr marL="0" lv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We all feel we could be better parents</a:t>
            </a:r>
          </a:p>
          <a:p>
            <a:pPr marL="0" lvl="0" indent="0">
              <a:buNone/>
            </a:pPr>
            <a:endParaRPr lang="en-US" sz="1400" b="1" dirty="0">
              <a:solidFill>
                <a:schemeClr val="tx1"/>
              </a:solidFill>
              <a:latin typeface="MuktaMahee Regular" panose="020B0000000000000000" pitchFamily="34" charset="77"/>
              <a:cs typeface="MuktaMahee Regular" panose="020B0000000000000000" pitchFamily="34" charset="77"/>
            </a:endParaRPr>
          </a:p>
          <a:p>
            <a:pPr marL="0" lv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We want our children to grow up obeying the Lord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4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The Key Work of Parents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13793"/>
            <a:ext cx="8226425" cy="53035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>
                <a:latin typeface="MuktaMahee Regular" panose="020B0000000000000000" pitchFamily="34" charset="77"/>
                <a:cs typeface="MuktaMahee Regular" panose="020B0000000000000000" pitchFamily="34" charset="77"/>
              </a:rPr>
              <a:t>In Childrearing What Are Your Motives?</a:t>
            </a:r>
          </a:p>
          <a:p>
            <a:pPr marL="0" indent="0">
              <a:buNone/>
            </a:pPr>
            <a:r>
              <a:rPr lang="en-US" sz="4000" dirty="0">
                <a:latin typeface="MuktaMahee Regular" panose="020B0000000000000000" pitchFamily="34" charset="77"/>
                <a:cs typeface="MuktaMahee Regular" panose="020B0000000000000000" pitchFamily="34" charset="77"/>
              </a:rPr>
              <a:t>I Want my Children </a:t>
            </a:r>
            <a:r>
              <a:rPr lang="en-US" sz="4000" dirty="0">
                <a:solidFill>
                  <a:schemeClr val="tx1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TO: 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OBEY THE GOSPEL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Be SUCCESSFUL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Be POPULAR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Be Smart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Be Self-Confident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Be Well-Behaved</a:t>
            </a:r>
          </a:p>
          <a:p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23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37" y="365126"/>
            <a:ext cx="8582526" cy="1325563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The Key Work of Parents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3" y="1600200"/>
            <a:ext cx="8622630" cy="4950326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  <a:latin typeface="Bookman Old Style"/>
                <a:ea typeface="+mn-ea"/>
                <a:cs typeface="Bookman Old Style"/>
              </a:rPr>
              <a:t>Principles That Will Help Us Develop a Godly Heart:</a:t>
            </a:r>
            <a:endParaRPr lang="en-US" sz="2600" b="1" dirty="0">
              <a:solidFill>
                <a:schemeClr val="tx1"/>
              </a:solidFill>
              <a:latin typeface="Bookman Old Style"/>
              <a:ea typeface="+mn-ea"/>
              <a:cs typeface="Bookman Old Style"/>
            </a:endParaRP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  <a:latin typeface="MuktaMahee Regular" panose="020B0000000000000000" pitchFamily="34" charset="77"/>
              <a:cs typeface="MuktaMahee Regular" panose="020B0000000000000000" pitchFamily="34" charset="77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We must check our own heart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We must repent of the false motives of our life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We must weed out the mixed messages of our lives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We must begin treating our Children with the Love of Christ</a:t>
            </a:r>
          </a:p>
          <a:p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45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53" y="274638"/>
            <a:ext cx="8742947" cy="114300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The Key Work of Parents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53" y="1600200"/>
            <a:ext cx="8742947" cy="4870116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How to Develop a Godly Heart in our Children:</a:t>
            </a:r>
            <a:endParaRPr lang="en-US" b="1" dirty="0">
              <a:solidFill>
                <a:srgbClr val="C00000"/>
              </a:solidFill>
              <a:latin typeface="MuktaMahee Regular" panose="020B0000000000000000" pitchFamily="34" charset="77"/>
              <a:cs typeface="MuktaMahee Regular" panose="020B0000000000000000" pitchFamily="34" charset="77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MuktaMahee Regular" panose="020B0000000000000000" pitchFamily="34" charset="77"/>
              <a:cs typeface="MuktaMahee Regular" panose="020B0000000000000000" pitchFamily="34" charset="77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We must be consistent in our discipline</a:t>
            </a:r>
          </a:p>
          <a:p>
            <a:pPr marL="0" indent="0">
              <a:buNone/>
            </a:pPr>
            <a:endParaRPr lang="en-US" sz="2800" b="1" dirty="0">
              <a:effectLst/>
              <a:latin typeface="MuktaMahee Regular" panose="020B0000000000000000" pitchFamily="34" charset="77"/>
              <a:cs typeface="MuktaMahee Regular" panose="020B0000000000000000" pitchFamily="34" charset="77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We must learn to show Biblical reasons for our directives</a:t>
            </a:r>
          </a:p>
          <a:p>
            <a:pPr marL="0" indent="0">
              <a:buNone/>
            </a:pPr>
            <a:endParaRPr lang="en-US" sz="2800" b="1" dirty="0">
              <a:solidFill>
                <a:schemeClr val="tx1"/>
              </a:solidFill>
              <a:latin typeface="MuktaMahee Regular" panose="020B0000000000000000" pitchFamily="34" charset="77"/>
              <a:cs typeface="MuktaMahee Regular" panose="020B0000000000000000" pitchFamily="34" charset="77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We must open the Scriptures with our Children</a:t>
            </a:r>
          </a:p>
          <a:p>
            <a:pPr marL="0" indent="0">
              <a:buNone/>
            </a:pPr>
            <a:endParaRPr lang="en-US" sz="2800" b="1" dirty="0">
              <a:solidFill>
                <a:schemeClr val="tx1"/>
              </a:solidFill>
              <a:latin typeface="MuktaMahee Regular" panose="020B0000000000000000" pitchFamily="34" charset="77"/>
              <a:cs typeface="MuktaMahee Regular" panose="020B0000000000000000" pitchFamily="34" charset="77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MuktaMahee Regular" panose="020B0000000000000000" pitchFamily="34" charset="77"/>
                <a:cs typeface="MuktaMahee Regular" panose="020B0000000000000000" pitchFamily="34" charset="77"/>
              </a:rPr>
              <a:t>We must pray fervently for the heart of our Children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7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4828" y="847240"/>
            <a:ext cx="6558455" cy="1470025"/>
          </a:xfrm>
        </p:spPr>
        <p:txBody>
          <a:bodyPr/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Bookman Old Style"/>
                <a:cs typeface="Bookman Old Style"/>
              </a:rPr>
              <a:t>Raising Our Children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22179" y="2435772"/>
            <a:ext cx="6201104" cy="993228"/>
          </a:xfrm>
        </p:spPr>
        <p:txBody>
          <a:bodyPr/>
          <a:lstStyle/>
          <a:p>
            <a:r>
              <a:rPr lang="en-US" sz="4000" dirty="0"/>
              <a:t>Deut. 32:46; Prov. 4:20-27</a:t>
            </a:r>
          </a:p>
        </p:txBody>
      </p:sp>
    </p:spTree>
    <p:extLst>
      <p:ext uri="{BB962C8B-B14F-4D97-AF65-F5344CB8AC3E}">
        <p14:creationId xmlns:p14="http://schemas.microsoft.com/office/powerpoint/2010/main" val="6273461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3289_slide">
  <a:themeElements>
    <a:clrScheme name="Office Theme 2">
      <a:dk1>
        <a:srgbClr val="000000"/>
      </a:dk1>
      <a:lt1>
        <a:srgbClr val="FFCCCC"/>
      </a:lt1>
      <a:dk2>
        <a:srgbClr val="000000"/>
      </a:dk2>
      <a:lt2>
        <a:srgbClr val="B2B2B2"/>
      </a:lt2>
      <a:accent1>
        <a:srgbClr val="8C512A"/>
      </a:accent1>
      <a:accent2>
        <a:srgbClr val="8C386B"/>
      </a:accent2>
      <a:accent3>
        <a:srgbClr val="FFE2E2"/>
      </a:accent3>
      <a:accent4>
        <a:srgbClr val="000000"/>
      </a:accent4>
      <a:accent5>
        <a:srgbClr val="C5B3AC"/>
      </a:accent5>
      <a:accent6>
        <a:srgbClr val="7E3260"/>
      </a:accent6>
      <a:hlink>
        <a:srgbClr val="8C2323"/>
      </a:hlink>
      <a:folHlink>
        <a:srgbClr val="633380"/>
      </a:folHlink>
    </a:clrScheme>
    <a:fontScheme name="Office Them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B23636"/>
        </a:accent1>
        <a:accent2>
          <a:srgbClr val="A63249"/>
        </a:accent2>
        <a:accent3>
          <a:srgbClr val="FFE2E2"/>
        </a:accent3>
        <a:accent4>
          <a:srgbClr val="000000"/>
        </a:accent4>
        <a:accent5>
          <a:srgbClr val="D5AEAE"/>
        </a:accent5>
        <a:accent6>
          <a:srgbClr val="962C41"/>
        </a:accent6>
        <a:hlink>
          <a:srgbClr val="990000"/>
        </a:hlink>
        <a:folHlink>
          <a:srgbClr val="8C00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8C512A"/>
        </a:accent1>
        <a:accent2>
          <a:srgbClr val="8C386B"/>
        </a:accent2>
        <a:accent3>
          <a:srgbClr val="FFE2E2"/>
        </a:accent3>
        <a:accent4>
          <a:srgbClr val="000000"/>
        </a:accent4>
        <a:accent5>
          <a:srgbClr val="C5B3AC"/>
        </a:accent5>
        <a:accent6>
          <a:srgbClr val="7E3260"/>
        </a:accent6>
        <a:hlink>
          <a:srgbClr val="8C2323"/>
        </a:hlink>
        <a:folHlink>
          <a:srgbClr val="63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00698C"/>
        </a:accent1>
        <a:accent2>
          <a:srgbClr val="A63232"/>
        </a:accent2>
        <a:accent3>
          <a:srgbClr val="FFE2E2"/>
        </a:accent3>
        <a:accent4>
          <a:srgbClr val="000000"/>
        </a:accent4>
        <a:accent5>
          <a:srgbClr val="AAB9C5"/>
        </a:accent5>
        <a:accent6>
          <a:srgbClr val="962C2C"/>
        </a:accent6>
        <a:hlink>
          <a:srgbClr val="335280"/>
        </a:hlink>
        <a:folHlink>
          <a:srgbClr val="4B5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735C00"/>
        </a:accent1>
        <a:accent2>
          <a:srgbClr val="217321"/>
        </a:accent2>
        <a:accent3>
          <a:srgbClr val="FFE2E2"/>
        </a:accent3>
        <a:accent4>
          <a:srgbClr val="000000"/>
        </a:accent4>
        <a:accent5>
          <a:srgbClr val="BCB5AA"/>
        </a:accent5>
        <a:accent6>
          <a:srgbClr val="1D681D"/>
        </a:accent6>
        <a:hlink>
          <a:srgbClr val="403380"/>
        </a:hlink>
        <a:folHlink>
          <a:srgbClr val="8C23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3636"/>
        </a:accent1>
        <a:accent2>
          <a:srgbClr val="A63249"/>
        </a:accent2>
        <a:accent3>
          <a:srgbClr val="FFFFFF"/>
        </a:accent3>
        <a:accent4>
          <a:srgbClr val="000000"/>
        </a:accent4>
        <a:accent5>
          <a:srgbClr val="D5AEAE"/>
        </a:accent5>
        <a:accent6>
          <a:srgbClr val="962C41"/>
        </a:accent6>
        <a:hlink>
          <a:srgbClr val="990000"/>
        </a:hlink>
        <a:folHlink>
          <a:srgbClr val="8C00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512A"/>
        </a:accent1>
        <a:accent2>
          <a:srgbClr val="8C386B"/>
        </a:accent2>
        <a:accent3>
          <a:srgbClr val="FFFFFF"/>
        </a:accent3>
        <a:accent4>
          <a:srgbClr val="000000"/>
        </a:accent4>
        <a:accent5>
          <a:srgbClr val="C5B3AC"/>
        </a:accent5>
        <a:accent6>
          <a:srgbClr val="7E3260"/>
        </a:accent6>
        <a:hlink>
          <a:srgbClr val="8C2323"/>
        </a:hlink>
        <a:folHlink>
          <a:srgbClr val="63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98C"/>
        </a:accent1>
        <a:accent2>
          <a:srgbClr val="A63232"/>
        </a:accent2>
        <a:accent3>
          <a:srgbClr val="FFFFFF"/>
        </a:accent3>
        <a:accent4>
          <a:srgbClr val="000000"/>
        </a:accent4>
        <a:accent5>
          <a:srgbClr val="AAB9C5"/>
        </a:accent5>
        <a:accent6>
          <a:srgbClr val="962C2C"/>
        </a:accent6>
        <a:hlink>
          <a:srgbClr val="335280"/>
        </a:hlink>
        <a:folHlink>
          <a:srgbClr val="4B5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35C00"/>
        </a:accent1>
        <a:accent2>
          <a:srgbClr val="217321"/>
        </a:accent2>
        <a:accent3>
          <a:srgbClr val="FFFFFF"/>
        </a:accent3>
        <a:accent4>
          <a:srgbClr val="000000"/>
        </a:accent4>
        <a:accent5>
          <a:srgbClr val="BCB5AA"/>
        </a:accent5>
        <a:accent6>
          <a:srgbClr val="1D681D"/>
        </a:accent6>
        <a:hlink>
          <a:srgbClr val="403380"/>
        </a:hlink>
        <a:folHlink>
          <a:srgbClr val="8C232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CC"/>
      </a:lt1>
      <a:dk2>
        <a:srgbClr val="000000"/>
      </a:dk2>
      <a:lt2>
        <a:srgbClr val="B2B2B2"/>
      </a:lt2>
      <a:accent1>
        <a:srgbClr val="8C512A"/>
      </a:accent1>
      <a:accent2>
        <a:srgbClr val="8C386B"/>
      </a:accent2>
      <a:accent3>
        <a:srgbClr val="FFE2E2"/>
      </a:accent3>
      <a:accent4>
        <a:srgbClr val="000000"/>
      </a:accent4>
      <a:accent5>
        <a:srgbClr val="C5B3AC"/>
      </a:accent5>
      <a:accent6>
        <a:srgbClr val="7E3260"/>
      </a:accent6>
      <a:hlink>
        <a:srgbClr val="8C2323"/>
      </a:hlink>
      <a:folHlink>
        <a:srgbClr val="633380"/>
      </a:folHlink>
    </a:clrScheme>
    <a:fontScheme name="1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B23636"/>
        </a:accent1>
        <a:accent2>
          <a:srgbClr val="A63249"/>
        </a:accent2>
        <a:accent3>
          <a:srgbClr val="FFE2E2"/>
        </a:accent3>
        <a:accent4>
          <a:srgbClr val="000000"/>
        </a:accent4>
        <a:accent5>
          <a:srgbClr val="D5AEAE"/>
        </a:accent5>
        <a:accent6>
          <a:srgbClr val="962C41"/>
        </a:accent6>
        <a:hlink>
          <a:srgbClr val="990000"/>
        </a:hlink>
        <a:folHlink>
          <a:srgbClr val="8C00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8C512A"/>
        </a:accent1>
        <a:accent2>
          <a:srgbClr val="8C386B"/>
        </a:accent2>
        <a:accent3>
          <a:srgbClr val="FFE2E2"/>
        </a:accent3>
        <a:accent4>
          <a:srgbClr val="000000"/>
        </a:accent4>
        <a:accent5>
          <a:srgbClr val="C5B3AC"/>
        </a:accent5>
        <a:accent6>
          <a:srgbClr val="7E3260"/>
        </a:accent6>
        <a:hlink>
          <a:srgbClr val="8C2323"/>
        </a:hlink>
        <a:folHlink>
          <a:srgbClr val="63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00698C"/>
        </a:accent1>
        <a:accent2>
          <a:srgbClr val="A63232"/>
        </a:accent2>
        <a:accent3>
          <a:srgbClr val="FFE2E2"/>
        </a:accent3>
        <a:accent4>
          <a:srgbClr val="000000"/>
        </a:accent4>
        <a:accent5>
          <a:srgbClr val="AAB9C5"/>
        </a:accent5>
        <a:accent6>
          <a:srgbClr val="962C2C"/>
        </a:accent6>
        <a:hlink>
          <a:srgbClr val="335280"/>
        </a:hlink>
        <a:folHlink>
          <a:srgbClr val="4B5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735C00"/>
        </a:accent1>
        <a:accent2>
          <a:srgbClr val="217321"/>
        </a:accent2>
        <a:accent3>
          <a:srgbClr val="FFE2E2"/>
        </a:accent3>
        <a:accent4>
          <a:srgbClr val="000000"/>
        </a:accent4>
        <a:accent5>
          <a:srgbClr val="BCB5AA"/>
        </a:accent5>
        <a:accent6>
          <a:srgbClr val="1D681D"/>
        </a:accent6>
        <a:hlink>
          <a:srgbClr val="403380"/>
        </a:hlink>
        <a:folHlink>
          <a:srgbClr val="8C23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3636"/>
        </a:accent1>
        <a:accent2>
          <a:srgbClr val="A63249"/>
        </a:accent2>
        <a:accent3>
          <a:srgbClr val="FFFFFF"/>
        </a:accent3>
        <a:accent4>
          <a:srgbClr val="000000"/>
        </a:accent4>
        <a:accent5>
          <a:srgbClr val="D5AEAE"/>
        </a:accent5>
        <a:accent6>
          <a:srgbClr val="962C41"/>
        </a:accent6>
        <a:hlink>
          <a:srgbClr val="990000"/>
        </a:hlink>
        <a:folHlink>
          <a:srgbClr val="8C00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512A"/>
        </a:accent1>
        <a:accent2>
          <a:srgbClr val="8C386B"/>
        </a:accent2>
        <a:accent3>
          <a:srgbClr val="FFFFFF"/>
        </a:accent3>
        <a:accent4>
          <a:srgbClr val="000000"/>
        </a:accent4>
        <a:accent5>
          <a:srgbClr val="C5B3AC"/>
        </a:accent5>
        <a:accent6>
          <a:srgbClr val="7E3260"/>
        </a:accent6>
        <a:hlink>
          <a:srgbClr val="8C2323"/>
        </a:hlink>
        <a:folHlink>
          <a:srgbClr val="63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98C"/>
        </a:accent1>
        <a:accent2>
          <a:srgbClr val="A63232"/>
        </a:accent2>
        <a:accent3>
          <a:srgbClr val="FFFFFF"/>
        </a:accent3>
        <a:accent4>
          <a:srgbClr val="000000"/>
        </a:accent4>
        <a:accent5>
          <a:srgbClr val="AAB9C5"/>
        </a:accent5>
        <a:accent6>
          <a:srgbClr val="962C2C"/>
        </a:accent6>
        <a:hlink>
          <a:srgbClr val="335280"/>
        </a:hlink>
        <a:folHlink>
          <a:srgbClr val="4B5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35C00"/>
        </a:accent1>
        <a:accent2>
          <a:srgbClr val="217321"/>
        </a:accent2>
        <a:accent3>
          <a:srgbClr val="FFFFFF"/>
        </a:accent3>
        <a:accent4>
          <a:srgbClr val="000000"/>
        </a:accent4>
        <a:accent5>
          <a:srgbClr val="BCB5AA"/>
        </a:accent5>
        <a:accent6>
          <a:srgbClr val="1D681D"/>
        </a:accent6>
        <a:hlink>
          <a:srgbClr val="403380"/>
        </a:hlink>
        <a:folHlink>
          <a:srgbClr val="8C232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ind_3289_slide.pot</Template>
  <TotalTime>649</TotalTime>
  <Words>247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Bookman Old Style</vt:lpstr>
      <vt:lpstr>Calibri</vt:lpstr>
      <vt:lpstr>Calibri Light</vt:lpstr>
      <vt:lpstr>MuktaMahee Regular</vt:lpstr>
      <vt:lpstr>ind_3289_slide</vt:lpstr>
      <vt:lpstr>1_Default Design</vt:lpstr>
      <vt:lpstr>Office Theme</vt:lpstr>
      <vt:lpstr>Raising Our Children</vt:lpstr>
      <vt:lpstr>The Key Work of Parents</vt:lpstr>
      <vt:lpstr>The Key Work of Parents</vt:lpstr>
      <vt:lpstr>The Key Work of Parents</vt:lpstr>
      <vt:lpstr>The Key Work of Parents</vt:lpstr>
      <vt:lpstr>The Key Work of Parents</vt:lpstr>
      <vt:lpstr>Raising Our Children</vt:lpstr>
    </vt:vector>
  </TitlesOfParts>
  <Company>Indezine.com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Indezine Template</dc:title>
  <dc:creator>Geetesh Bajaj</dc:creator>
  <cp:lastModifiedBy>Steve Garrett</cp:lastModifiedBy>
  <cp:revision>33</cp:revision>
  <dcterms:created xsi:type="dcterms:W3CDTF">2007-01-11T04:55:26Z</dcterms:created>
  <dcterms:modified xsi:type="dcterms:W3CDTF">2022-05-29T11:04:39Z</dcterms:modified>
</cp:coreProperties>
</file>