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295" r:id="rId3"/>
    <p:sldId id="315" r:id="rId4"/>
    <p:sldId id="331" r:id="rId5"/>
    <p:sldId id="320" r:id="rId6"/>
    <p:sldId id="332" r:id="rId7"/>
    <p:sldId id="333" r:id="rId8"/>
    <p:sldId id="334" r:id="rId9"/>
    <p:sldId id="325" r:id="rId10"/>
    <p:sldId id="321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25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28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Judgment on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Egypt (pt.1)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historical relationship between Egypt and the people of God.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the judgment on Egypt was important for God’s people to hear.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30-32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Describe the historical relationship between Egypt and the people of God.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why the judgment on Egypt was important for God’s people to hear.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047344" y="4302177"/>
            <a:ext cx="1049311" cy="1633928"/>
          </a:xfrm>
          <a:prstGeom prst="upArrow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25-32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81543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658" y="4396252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658" y="5017515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8899" y="4555850"/>
            <a:ext cx="1261672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5691" y="2761512"/>
            <a:ext cx="1006840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/Sidon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217" y="5371308"/>
            <a:ext cx="1246682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Review: Ezekiel 25-28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9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For what sins are the nations being judged?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does </a:t>
            </a:r>
            <a:r>
              <a:rPr lang="en-US" dirty="0" err="1" smtClean="0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 receive so much air-time?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9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Who is the audience of these oracles?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9207" y="1459721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Pride, Arrogance, etc.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Mistreating God’s people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8986" y="3150865"/>
            <a:ext cx="5532304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Much more powerful than other nations; Commercial powerhouse; 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mple protection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8986" y="5106615"/>
            <a:ext cx="5532303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Jews in exile (and beyond)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 the bigger picture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  <p:bldP spid="1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Egypt &amp; the People of God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Egypt is most famously the wicked oppressor of Israel, overthrown in God’s great salvation of His people. (Exodus 1-15)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But from the beginning and throughout, God’s people were always tempted to turn to / trust in Egypt for help or deliverance.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As the primary audience of Ezekiel, perhaps this message of judgment is to (finally) get them to stop trustin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 Egypt.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5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Against Pharaoh (Ezekiel 29:1-16)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“The Nile is mine, and I have made it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.” (3, 9)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“Because they have been a staff of reed to the house of Israel.” (6-7, see 2 Kgs 18:21)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“I will put hooks in your jaws</a:t>
            </a:r>
            <a:r>
              <a:rPr lang="mr-IN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bring you out of the midst of your rivers.” (4)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Won’t be inhabited for 40 years</a:t>
            </a:r>
            <a:r>
              <a:rPr lang="mr-IN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I will turn the fortunes</a:t>
            </a:r>
            <a:r>
              <a:rPr lang="mr-IN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make them return.” (11-14)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“Never again be the confidence of the house of Israel.” (16)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Neb’s Wages (Ezekiel 29:17-21)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Note the date of this oracle—the latest in the entire book of Ezekiel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Nebuchadnezzar is working for God (?), see Ezekiel 21 (also Isaiah 10:5-7; 45:1)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He didn’t get wages from </a:t>
            </a:r>
            <a:r>
              <a:rPr lang="en-US" dirty="0" err="1" smtClean="0"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—so he will get it from plundering Egypt.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Israel receives strength/voice not from Egypt, but when God gives it to them. 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Laments for Egypt (Ezekiel 30)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your section: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 is happening to Egypt &amp; why?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 will it look like?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 will be the result?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3311120"/>
            <a:ext cx="7872641" cy="646331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</a:t>
            </a:r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30:1-5</a:t>
            </a:r>
            <a:endParaRPr lang="en-US" sz="3600" b="1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4052157"/>
            <a:ext cx="7872641" cy="646331"/>
          </a:xfrm>
          <a:prstGeom prst="rect">
            <a:avLst/>
          </a:prstGeom>
          <a:solidFill>
            <a:srgbClr val="00919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2</a:t>
            </a:r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30:6-9</a:t>
            </a:r>
            <a:endParaRPr lang="en-US" sz="3600" b="1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4793194"/>
            <a:ext cx="7872641" cy="646331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3</a:t>
            </a:r>
            <a:r>
              <a:rPr lang="en-US" sz="36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30:10-12</a:t>
            </a:r>
            <a:endParaRPr lang="en-US" sz="3600" b="1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5521056"/>
            <a:ext cx="7872641" cy="646331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4 </a:t>
            </a:r>
            <a:r>
              <a:rPr lang="mr-IN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30:13-19</a:t>
            </a:r>
            <a:endParaRPr lang="en-US" sz="3600" b="1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 build="p" animBg="1"/>
      <p:bldP spid="6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5214</TotalTime>
  <Words>477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Sections of Ezekiel</vt:lpstr>
      <vt:lpstr>Ezekiel 25-32</vt:lpstr>
      <vt:lpstr>Review: Ezekiel 25-28</vt:lpstr>
      <vt:lpstr>Egypt &amp; the People of God</vt:lpstr>
      <vt:lpstr>Against Pharaoh (Ezekiel 29:1-16) </vt:lpstr>
      <vt:lpstr>Neb’s Wages (Ezekiel 29:17-21) </vt:lpstr>
      <vt:lpstr>Laments for Egypt (Ezekiel 30)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94</cp:revision>
  <cp:lastPrinted>2022-06-05T12:20:36Z</cp:lastPrinted>
  <dcterms:created xsi:type="dcterms:W3CDTF">2022-03-02T15:56:44Z</dcterms:created>
  <dcterms:modified xsi:type="dcterms:W3CDTF">2022-06-05T12:20:39Z</dcterms:modified>
</cp:coreProperties>
</file>