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7"/>
  </p:handoutMasterIdLst>
  <p:sldIdLst>
    <p:sldId id="257" r:id="rId2"/>
    <p:sldId id="295" r:id="rId3"/>
    <p:sldId id="315" r:id="rId4"/>
    <p:sldId id="331" r:id="rId5"/>
    <p:sldId id="320" r:id="rId6"/>
    <p:sldId id="333" r:id="rId7"/>
    <p:sldId id="337" r:id="rId8"/>
    <p:sldId id="334" r:id="rId9"/>
    <p:sldId id="338" r:id="rId10"/>
    <p:sldId id="335" r:id="rId11"/>
    <p:sldId id="339" r:id="rId12"/>
    <p:sldId id="336" r:id="rId13"/>
    <p:sldId id="340" r:id="rId14"/>
    <p:sldId id="321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45"/>
    <p:restoredTop sz="94592"/>
  </p:normalViewPr>
  <p:slideViewPr>
    <p:cSldViewPr snapToGrid="0" snapToObjects="1">
      <p:cViewPr varScale="1">
        <p:scale>
          <a:sx n="86" d="100"/>
          <a:sy n="86" d="100"/>
        </p:scale>
        <p:origin x="12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29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Judgment on Egypt (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pt.2)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Sixth Oracle (Ezekiel 32:1-16)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Pharaoh sees himself as a young lion, while God sees him as a sea monster. (32:2)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How does God’s judgment fit Egypt’s pride?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How does this remind you of Exodus?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8485" y="3144707"/>
            <a:ext cx="6192806" cy="120032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Trusted in the Nile, removed from it.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Cast on open field; disgraceful burial.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Sun—worshipped by Egyptians--darkened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597" y="4958790"/>
            <a:ext cx="6192805" cy="1569660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river is fouled; blood in the ravines.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 will set darkness on your land.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Destroy all its cattle/beasts.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They shall know that I am the LORD. 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0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" grpId="0" build="p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Overview of Ezekiel 30-32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649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 the Jews need to hear of Egypt’s doom?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Seven oracles against Egypt: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29:17-20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30:1-19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30:20-26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31:1-18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32:17-32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230" y="1469960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So they will stop trusting in Egypt and trust God.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2432" y="289183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Prideful Pharaoh fished from the Nile.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801" y="3419553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given as </a:t>
            </a:r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Nebuchad’s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wages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2432" y="3947276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Lament for Egypt, allies, &amp; cities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9800" y="4474999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Pharaoh’s arm broken, 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Neb’s strong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9097" y="501714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like 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Assyria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; tall tree 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cut down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9096" y="5560361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Pharaoh &amp; Egypt will 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be devastated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5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7</a:t>
            </a:r>
            <a:r>
              <a:rPr lang="en-US" sz="4000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</a:t>
            </a:r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Oracle (Ezekiel 32:17-32)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Beautiful &amp; mighty, Egypt will go down to the grave with the other nations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. (32:17-21)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Catalogue of nations who “spread terror in the land of the living” and now dwell “in the midst of the slain.” (32:22-30)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This is what Pharaoh will see when the same thing happens to him. (32:31-32)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do we learn from this tour of </a:t>
            </a:r>
            <a:r>
              <a:rPr lang="en-US" dirty="0" err="1" smtClean="0">
                <a:latin typeface="Gurmukhi MN" charset="0"/>
                <a:ea typeface="Gurmukhi MN" charset="0"/>
                <a:cs typeface="Gurmukhi MN" charset="0"/>
              </a:rPr>
              <a:t>Sheol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Overview of Ezekiel 30-32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649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 the Jews need to hear of Egypt’s doom?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Seven oracles against Egypt: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29:17-20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30:1-19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30:20-26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31:1-18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32:17-32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230" y="1469960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So they will stop trusting in Egypt and trust God.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2432" y="289183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Prideful Pharaoh fished from the Nile.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801" y="3419553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given as </a:t>
            </a:r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Nebuchad’s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wages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2432" y="3947276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Lament for Egypt, allies, &amp; cities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9800" y="4474999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Pharaoh’s arm broken, 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Neb’s strong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9097" y="501714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like 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Assyria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; tall tree 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cut down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9096" y="5560361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Pharaoh &amp; Egypt will 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be devastated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9800" y="6088084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Those who spread terror, 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in the grave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Give an example of how God’s judgment on Egypt fits their sin/their pride.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the relevance of these oracles of judgment for us today.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33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Give an example of how God’s judgment on Egypt fits their sin/their pride.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the relevance of these oracles of judgment for us today.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047344" y="4302177"/>
            <a:ext cx="1049311" cy="1633928"/>
          </a:xfrm>
          <a:prstGeom prst="upArrow">
            <a:avLst/>
          </a:pr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30799" r="9557"/>
          <a:stretch/>
        </p:blipFill>
        <p:spPr bwMode="auto">
          <a:xfrm>
            <a:off x="221423" y="1184224"/>
            <a:ext cx="8701153" cy="4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7659" y="3815439"/>
            <a:ext cx="1379095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658" y="4396252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7658" y="5017515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8899" y="4555850"/>
            <a:ext cx="1261672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Philistia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5691" y="2761512"/>
            <a:ext cx="1006840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/Sidon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217" y="5371308"/>
            <a:ext cx="1246682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Overview of Ezekiel 30-32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649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 the Jews need to hear of Egypt’s doom?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Seven oracles against Egypt: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29:17-20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30:1-19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30:20-26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31:1-18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32:17-32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230" y="1469960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So they will stop trusting in Egypt and trust God.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2432" y="289183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Prideful Pharaoh fished from the Nile.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801" y="3419553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given as </a:t>
            </a:r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Nebuchad’s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wages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2432" y="3947276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Lament for Egypt, allies, &amp; cities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 animBg="1"/>
      <p:bldP spid="7" grpId="0" build="p" animBg="1"/>
      <p:bldP spid="8" grpId="0" build="p" animBg="1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Fourth Oracle (Ezekiel 30:20-26)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God will break the arm of Pharaoh so that he cannot wield a sword. (30:21-22)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Then He will strengthen the arm of Nebuchadnezzar to wield the sword of God. (30:24-25)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Thus Egypt will be scattered among the nations. (30:23,26)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does this say about God’s activity with nations and rulers of the earth? 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Overview of Ezekiel 30-32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649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 the Jews need to hear of Egypt’s doom?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Seven oracles against Egypt: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29:17-20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30:1-19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30:20-26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31:1-18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32:17-32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230" y="1469960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So they will stop trusting in Egypt and trust God.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2432" y="289183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Prideful Pharaoh fished from the Nile.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801" y="3419553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given as </a:t>
            </a:r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Nebuchad’s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wages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2432" y="3947276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Lament for Egypt, allies, &amp; cities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9800" y="4474999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Pharaoh’s arm broken, 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Neb’s strong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6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Fifth Oracle (Ezekiel 31:1-18)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Pharaoh and Egypt are addressed, and  compared to Assyria. (31:1-3)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Description of Assyria: (31:3-9)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And what happened? (31:10-17)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To what end? (31:14)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Lesson for Pharaoh? Lesson for us? 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7314" y="3056722"/>
            <a:ext cx="6681253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 tree that made those in Eden envious...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6616" y="4606172"/>
            <a:ext cx="3358734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“so that all trees may not be exalted</a:t>
            </a:r>
            <a:r>
              <a:rPr lang="mr-IN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6616" y="4100497"/>
            <a:ext cx="3358734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Cut down and left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" grpId="0" build="p" animBg="1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Overview of Ezekiel 30-32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649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 the Jews need to hear of Egypt’s doom?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Seven oracles against Egypt: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29:17-20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30:1-19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30:20-26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31:1-18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32:1-16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+mj-lt"/>
              <a:buAutoNum type="arabicPeriod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32:17-32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230" y="1469960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So they will stop trusting in Egypt and trust God.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2432" y="289183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Prideful Pharaoh fished from the Nile.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801" y="3419553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given as </a:t>
            </a:r>
            <a:r>
              <a:rPr lang="en-US" sz="24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Nebuchad’s</a:t>
            </a: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wages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2432" y="3947276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Lament for Egypt, allies, &amp; cities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9800" y="4474999"/>
            <a:ext cx="5602897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Pharaoh’s arm broken, </a:t>
            </a:r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Neb’s strong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9097" y="5017140"/>
            <a:ext cx="5602897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 like Assyria; tall tree cut down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7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5254</TotalTime>
  <Words>799</Words>
  <Application>Microsoft Macintosh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Sections of Ezekiel</vt:lpstr>
      <vt:lpstr>Ezekiel 25-32</vt:lpstr>
      <vt:lpstr>Overview of Ezekiel 30-32</vt:lpstr>
      <vt:lpstr>Fourth Oracle (Ezekiel 30:20-26) </vt:lpstr>
      <vt:lpstr>Overview of Ezekiel 30-32</vt:lpstr>
      <vt:lpstr>Fifth Oracle (Ezekiel 31:1-18) </vt:lpstr>
      <vt:lpstr>Overview of Ezekiel 30-32</vt:lpstr>
      <vt:lpstr>Sixth Oracle (Ezekiel 32:1-16) </vt:lpstr>
      <vt:lpstr>Overview of Ezekiel 30-32</vt:lpstr>
      <vt:lpstr>7th Oracle (Ezekiel 32:17-32) </vt:lpstr>
      <vt:lpstr>Overview of Ezekiel 30-32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99</cp:revision>
  <cp:lastPrinted>2022-06-05T12:20:36Z</cp:lastPrinted>
  <dcterms:created xsi:type="dcterms:W3CDTF">2022-03-02T15:56:44Z</dcterms:created>
  <dcterms:modified xsi:type="dcterms:W3CDTF">2022-06-08T20:20:29Z</dcterms:modified>
</cp:coreProperties>
</file>