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57" r:id="rId2"/>
    <p:sldId id="295" r:id="rId3"/>
    <p:sldId id="315" r:id="rId4"/>
    <p:sldId id="333" r:id="rId5"/>
    <p:sldId id="334" r:id="rId6"/>
    <p:sldId id="335" r:id="rId7"/>
    <p:sldId id="336" r:id="rId8"/>
    <p:sldId id="337" r:id="rId9"/>
    <p:sldId id="321" r:id="rId10"/>
    <p:sldId id="27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92"/>
    <p:restoredTop sz="94592"/>
  </p:normalViewPr>
  <p:slideViewPr>
    <p:cSldViewPr snapToGrid="0" snapToObjects="1">
      <p:cViewPr varScale="1">
        <p:scale>
          <a:sx n="86" d="100"/>
          <a:sy n="86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30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Turning Point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33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why God repeats Ezekiel’s job description at this point.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major historical event that is reported in this chapter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Give one example of an attitude/ statement of the people that God corrects or rebukes. 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047344" y="4302177"/>
            <a:ext cx="1049311" cy="1633928"/>
          </a:xfrm>
          <a:prstGeom prst="upArrow">
            <a:avLst/>
          </a:prstGeom>
          <a:solidFill>
            <a:srgbClr val="FF7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462 0 " pathEditMode="relative" ptsTypes="AA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Watchman (Ezekiel 33:1-9)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God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once again uses the figure of the watchman to describe Ezekiel’s role.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Why is this repeated from chapter 3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?  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3385" y="3570244"/>
            <a:ext cx="6589111" cy="172354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Marks a new section of the book</a:t>
            </a: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Reminder for Ezekiel with shift in message</a:t>
            </a: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“Speak to the people” who needed to understand Ezekiel’s role (ch.3 private)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Can We Survive? (Ezekiel 33:10-20)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124262"/>
            <a:ext cx="7886700" cy="5121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“Our sins are upon us; how can we survive?”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33:10)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What do you make of this? </a:t>
            </a:r>
            <a:endParaRPr lang="en-US" sz="28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God’s answer: (33:11-16)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N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o pleasure in the death of the wicked.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 righteous man who turns will die.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 wicked man who turns will live.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Point: Turn Back, Turn Back!!</a:t>
            </a:r>
            <a:endParaRPr lang="en-US" sz="28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Response: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God’s way isn’t right.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33:17-20)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Why not?</a:t>
            </a:r>
            <a:endParaRPr lang="en-US" sz="2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Jerusalem Broken (Ez. 33:21-22)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Refugees come to report that Jerusalem has been taken by the Babylonians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33:21) 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God opens the mouth of Ezekiel. (33:22)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What’s going on?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8009" y="3744872"/>
            <a:ext cx="6859864" cy="240065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said this would happen in 24:27</a:t>
            </a:r>
          </a:p>
          <a:p>
            <a:pPr algn="ctr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This was (back in 3:26) likely not full muteness</a:t>
            </a:r>
          </a:p>
          <a:p>
            <a:pPr algn="ctr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had been restricted to speak only what God told him to speak (judgment in 1-24)</a:t>
            </a:r>
          </a:p>
          <a:p>
            <a:pPr algn="ctr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Now his mouth is opened to speak of hope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0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Those in Israel (Ezekiel 33:23-9)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Those left behind after Jerusalem’s fall were claiming that the land was theirs!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See Isaiah 51:2. This is a classic cas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e of twisting God’s promise.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5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God’s Response? (33:25-26)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will He do? (33:27-29)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2409" y="4134616"/>
            <a:ext cx="5059183" cy="523220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Not the way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you’re living!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2408" y="5441258"/>
            <a:ext cx="5059183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Make the land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 desolation.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Those in Exile (Ezekiel 33:30-33)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Jews in exile were excited to hear the message that Ezekiel had to speak!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But they didn’t do / practice the word, just enjoyed it (as entertainment).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Any parallels here? </a:t>
            </a:r>
          </a:p>
        </p:txBody>
      </p:sp>
    </p:spTree>
    <p:extLst>
      <p:ext uri="{BB962C8B-B14F-4D97-AF65-F5344CB8AC3E}">
        <p14:creationId xmlns:p14="http://schemas.microsoft.com/office/powerpoint/2010/main" val="16001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repeats Ezekiel’s job description at this point.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major historical event that is reported in this chapter.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Give one example of an attitude/ statement of the people that God corrects or rebukes.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5288</TotalTime>
  <Words>463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Sections of Ezekiel</vt:lpstr>
      <vt:lpstr>The Watchman (Ezekiel 33:1-9) </vt:lpstr>
      <vt:lpstr>Can We Survive? (Ezekiel 33:10-20) </vt:lpstr>
      <vt:lpstr>Jerusalem Broken (Ez. 33:21-22) </vt:lpstr>
      <vt:lpstr>Those in Israel (Ezekiel 33:23-9) </vt:lpstr>
      <vt:lpstr>Those in Exile (Ezekiel 33:30-33) 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105</cp:revision>
  <cp:lastPrinted>2022-06-08T21:59:26Z</cp:lastPrinted>
  <dcterms:created xsi:type="dcterms:W3CDTF">2022-03-02T15:56:44Z</dcterms:created>
  <dcterms:modified xsi:type="dcterms:W3CDTF">2022-06-08T21:59:48Z</dcterms:modified>
</cp:coreProperties>
</file>