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2"/>
  </p:handoutMasterIdLst>
  <p:sldIdLst>
    <p:sldId id="257" r:id="rId2"/>
    <p:sldId id="295" r:id="rId3"/>
    <p:sldId id="334" r:id="rId4"/>
    <p:sldId id="336" r:id="rId5"/>
    <p:sldId id="337" r:id="rId6"/>
    <p:sldId id="333" r:id="rId7"/>
    <p:sldId id="338" r:id="rId8"/>
    <p:sldId id="339" r:id="rId9"/>
    <p:sldId id="340" r:id="rId10"/>
    <p:sldId id="271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FF7E79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2505"/>
    <p:restoredTop sz="94592"/>
  </p:normalViewPr>
  <p:slideViewPr>
    <p:cSldViewPr snapToGrid="0" snapToObjects="1">
      <p:cViewPr varScale="1">
        <p:scale>
          <a:sx n="68" d="100"/>
          <a:sy n="68" d="100"/>
        </p:scale>
        <p:origin x="224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6/15/22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6/15/22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SDeCWW_Bny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31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Turning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Point (cont.)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Sunday: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34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Objectives (from Sunday)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Explain why God repeats Ezekiel’s job description at this point.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Identify the major historical event that is reported in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Ezekiel 33.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Give one example of an attitude/ statement of the people that God corrects or rebukes. </a:t>
            </a: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Can We Survive? (Ezekiel 33:10-20) </a:t>
            </a:r>
            <a:endParaRPr lang="en-US" sz="40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124262"/>
            <a:ext cx="7886700" cy="5121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“Our sins are upon us; how can we survive?” (33:10)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What do you make of this?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God’s answer: (33:11-16)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N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o pleasure in the death of the wicked.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A righteous man who turns will die.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A wicked man who turns will live.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Point: Turn Back, Turn Back!!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Response: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God’s way isn’t right. (33:17-20)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Why not?</a:t>
            </a:r>
          </a:p>
        </p:txBody>
      </p:sp>
    </p:spTree>
    <p:extLst>
      <p:ext uri="{BB962C8B-B14F-4D97-AF65-F5344CB8AC3E}">
        <p14:creationId xmlns:p14="http://schemas.microsoft.com/office/powerpoint/2010/main" val="339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Those in Israel (Ezekiel 33:23-9) </a:t>
            </a:r>
            <a:endParaRPr lang="en-US" sz="40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289154"/>
            <a:ext cx="7886700" cy="4911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Those left behind after Jerusalem’s fall were claiming that the land was theirs!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See Isaiah 51:2. This is a classic case of twisting God’s promise.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54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God’s Response? (33:25-26)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What will He do? (33:27-29)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2409" y="4134616"/>
            <a:ext cx="5059183" cy="523220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Not the way </a:t>
            </a:r>
            <a:r>
              <a:rPr lang="en-US" sz="28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you’re living!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2408" y="5441258"/>
            <a:ext cx="5059183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Make the land </a:t>
            </a:r>
            <a:r>
              <a:rPr lang="en-US" sz="28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 desolation.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8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bldLvl="2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Those in Exile (Ezekiel 33:30-33) </a:t>
            </a:r>
            <a:endParaRPr lang="en-US" sz="40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289154"/>
            <a:ext cx="7886700" cy="4911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Jews in exile were excited to hear the message that Ezekiel had to speak!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But they didn’t do / practice the word, just enjoyed it (as entertainment).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6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Any parallels here? </a:t>
            </a:r>
          </a:p>
        </p:txBody>
      </p:sp>
    </p:spTree>
    <p:extLst>
      <p:ext uri="{BB962C8B-B14F-4D97-AF65-F5344CB8AC3E}">
        <p14:creationId xmlns:p14="http://schemas.microsoft.com/office/powerpoint/2010/main" val="160011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Discussion from Ezekiel 33 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349114"/>
            <a:ext cx="7886700" cy="5271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84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Are we watchmen like Ezekiel? What Bible passages would inform us?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84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How are we most likely to respond to God’s word like Ezekiel’s audience?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2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1-24: Judgment </a:t>
            </a:r>
            <a:r>
              <a:rPr lang="en-US" sz="320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on Jerusalem</a:t>
            </a:r>
            <a:endParaRPr lang="en-US" sz="32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6057"/>
            <a:ext cx="7886700" cy="5633894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ch.1-3 </a:t>
            </a:r>
            <a:r>
              <a:rPr lang="mr-IN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ch.4-7 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ch.8-11  </a:t>
            </a:r>
            <a:r>
              <a:rPr lang="en-US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ch.16 </a:t>
            </a:r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ch.18 -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ch.20 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ch.23  </a:t>
            </a:r>
            <a:r>
              <a:rPr lang="en-US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ch.24 </a:t>
            </a:r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38094" y="806671"/>
            <a:ext cx="4894326" cy="83099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sees God’s glory, is called as a watchman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8094" y="1567924"/>
            <a:ext cx="4894326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Sign Acts: Model city, cutting hair with a sword.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8094" y="2367027"/>
            <a:ext cx="4894326" cy="83099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Vision of idolatry in temple, God’s glory leaving.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8094" y="3128280"/>
            <a:ext cx="4894326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D. 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described as a wife turned harlot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8094" y="3927383"/>
            <a:ext cx="4894326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A. 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The soul who sins will die.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8094" y="4389048"/>
            <a:ext cx="4894326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F. 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God rehearses Israel’s pattern of rebellion.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38094" y="5163377"/>
            <a:ext cx="4894326" cy="83099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B. 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Samaria &amp; Jerusalem as two promiscuous sisters.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8094" y="5937674"/>
            <a:ext cx="4894326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E. 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a defiled pot, boiled &amp; melted by God.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1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2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25-32: Judgment on </a:t>
            </a:r>
            <a:r>
              <a:rPr lang="en-US" sz="320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the Nations</a:t>
            </a:r>
            <a:endParaRPr lang="en-US" sz="32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90481"/>
            <a:ext cx="7886700" cy="3047231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ch.25  </a:t>
            </a: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ch.26-28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ch.29-32 - 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21024" y="1622278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Ammon, Moab, Edom, &amp; Philistia.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1024" y="2864538"/>
            <a:ext cx="4894326" cy="523220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K. </a:t>
            </a:r>
            <a:r>
              <a:rPr lang="en-US" sz="2800" i="1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(&amp; Sidon).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1024" y="3720320"/>
            <a:ext cx="4894326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I.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Egypt.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4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34-48 (Bible Project)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48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sz="4000" i="1" dirty="0">
                <a:latin typeface="Gurmukhi MN" charset="0"/>
                <a:ea typeface="Gurmukhi MN" charset="0"/>
                <a:cs typeface="Gurmukhi MN" charset="0"/>
                <a:hlinkClick r:id="rId2"/>
              </a:rPr>
              <a:t>https://</a:t>
            </a:r>
            <a:r>
              <a:rPr lang="en-US" sz="4000" i="1" dirty="0" err="1">
                <a:latin typeface="Gurmukhi MN" charset="0"/>
                <a:ea typeface="Gurmukhi MN" charset="0"/>
                <a:cs typeface="Gurmukhi MN" charset="0"/>
                <a:hlinkClick r:id="rId2"/>
              </a:rPr>
              <a:t>youtu.be</a:t>
            </a:r>
            <a:r>
              <a:rPr lang="en-US" sz="4000" i="1" dirty="0">
                <a:latin typeface="Gurmukhi MN" charset="0"/>
                <a:ea typeface="Gurmukhi MN" charset="0"/>
                <a:cs typeface="Gurmukhi MN" charset="0"/>
                <a:hlinkClick r:id="rId2"/>
              </a:rPr>
              <a:t>/</a:t>
            </a:r>
            <a:r>
              <a:rPr lang="en-US" sz="4000" i="1" dirty="0" err="1">
                <a:latin typeface="Gurmukhi MN" charset="0"/>
                <a:ea typeface="Gurmukhi MN" charset="0"/>
                <a:cs typeface="Gurmukhi MN" charset="0"/>
                <a:hlinkClick r:id="rId2"/>
              </a:rPr>
              <a:t>SDeCWW_Bnyw</a:t>
            </a:r>
            <a:endParaRPr lang="en-US" sz="4000" i="1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9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5324</TotalTime>
  <Words>437</Words>
  <Application>Microsoft Macintosh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 (from Sunday)</vt:lpstr>
      <vt:lpstr>Can We Survive? (Ezekiel 33:10-20) </vt:lpstr>
      <vt:lpstr>Those in Israel (Ezekiel 33:23-9) </vt:lpstr>
      <vt:lpstr>Those in Exile (Ezekiel 33:30-33) </vt:lpstr>
      <vt:lpstr>Discussion from Ezekiel 33 </vt:lpstr>
      <vt:lpstr>Ezekiel 1-24: Judgment on Jerusalem</vt:lpstr>
      <vt:lpstr>Ezekiel 25-32: Judgment on the Nations</vt:lpstr>
      <vt:lpstr>Ezekiel 34-48 (Bible Project)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112</cp:revision>
  <cp:lastPrinted>2022-06-08T21:59:26Z</cp:lastPrinted>
  <dcterms:created xsi:type="dcterms:W3CDTF">2022-03-02T15:56:44Z</dcterms:created>
  <dcterms:modified xsi:type="dcterms:W3CDTF">2022-06-15T19:58:13Z</dcterms:modified>
</cp:coreProperties>
</file>