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10"/>
  </p:handoutMasterIdLst>
  <p:sldIdLst>
    <p:sldId id="257" r:id="rId2"/>
    <p:sldId id="295" r:id="rId3"/>
    <p:sldId id="315" r:id="rId4"/>
    <p:sldId id="337" r:id="rId5"/>
    <p:sldId id="333" r:id="rId6"/>
    <p:sldId id="338" r:id="rId7"/>
    <p:sldId id="321" r:id="rId8"/>
    <p:sldId id="271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93"/>
    <a:srgbClr val="FF7E79"/>
    <a:srgbClr val="C1C1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392"/>
    <p:restoredTop sz="94592"/>
  </p:normalViewPr>
  <p:slideViewPr>
    <p:cSldViewPr snapToGrid="0" snapToObjects="1">
      <p:cViewPr varScale="1">
        <p:scale>
          <a:sx n="86" d="100"/>
          <a:sy n="86" d="100"/>
        </p:scale>
        <p:origin x="9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7E04D-845F-8D4B-8B09-72FFFF378FC0}" type="datetimeFigureOut">
              <a:rPr lang="en-US" smtClean="0"/>
              <a:t>6/18/22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3672-C14A-9145-879D-F43753BCA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79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87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9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92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3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78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3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AEAB1-C44D-D947-9CF9-45D859BE840B}" type="datetimeFigureOut">
              <a:rPr lang="en-US" smtClean="0"/>
              <a:t>6/18/22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AE1C2-BAC5-934D-BA15-D9DE82D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2012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856227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#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32</a:t>
            </a:r>
            <a:endParaRPr lang="en-US" sz="3600" dirty="0" smtClean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Shepherds &amp; Sheep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5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the shepherds of Israel and their crimes.</a:t>
            </a:r>
            <a:endParaRPr lang="en-US" sz="3600" dirty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Identify the </a:t>
            </a: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fat sheep of Israel and their crimes.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 smtClean="0">
                <a:latin typeface="Gurmukhi MN" charset="0"/>
                <a:ea typeface="Gurmukhi MN" charset="0"/>
                <a:cs typeface="Gurmukhi MN" charset="0"/>
              </a:rPr>
              <a:t>Explain what God promises to do, and what it means for the exiles.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1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Sections of Ezekiel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3006936"/>
            <a:ext cx="2882646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1-24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Judgment on Jerusalem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1024" y="3006935"/>
            <a:ext cx="1901952" cy="1384995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ch.</a:t>
            </a:r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25-32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</a:t>
            </a:r>
            <a:r>
              <a:rPr lang="en-US" sz="2800" dirty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.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on Nations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30240" y="3006935"/>
            <a:ext cx="2785110" cy="1384995"/>
          </a:xfrm>
          <a:prstGeom prst="rect">
            <a:avLst/>
          </a:prstGeom>
          <a:solidFill>
            <a:srgbClr val="FF7E7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Ezekiel 33-48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Hope for Israel’s Future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88992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Broken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(33:21)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89504" y="1737093"/>
            <a:ext cx="1463040" cy="1070812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Besieged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(24:1)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6720" y="1737094"/>
            <a:ext cx="1463040" cy="1070811"/>
          </a:xfrm>
          <a:prstGeom prst="rect">
            <a:avLst/>
          </a:prstGeom>
          <a:solidFill>
            <a:srgbClr val="C1C1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Jerusalem Bowed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(1:2)</a:t>
            </a:r>
            <a:endParaRPr lang="en-US" sz="20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5730240" y="4246193"/>
            <a:ext cx="1049311" cy="1633928"/>
          </a:xfrm>
          <a:prstGeom prst="upArrow">
            <a:avLst/>
          </a:prstGeom>
          <a:solidFill>
            <a:srgbClr val="FF7E7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3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Ezekiel 34 </a:t>
            </a:r>
            <a:endParaRPr lang="en-US" sz="40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8650" y="1289154"/>
            <a:ext cx="7886700" cy="4911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400"/>
              </a:spcBef>
              <a:spcAft>
                <a:spcPts val="6600"/>
              </a:spcAft>
              <a:buSzPct val="80000"/>
              <a:buNone/>
            </a:pPr>
            <a:r>
              <a:rPr lang="en-US" sz="5400" dirty="0" smtClean="0">
                <a:latin typeface="Gurmukhi MN" charset="0"/>
                <a:ea typeface="Gurmukhi MN" charset="0"/>
                <a:cs typeface="Gurmukhi MN" charset="0"/>
              </a:rPr>
              <a:t>Does this chapter read differently to you than previous messages in the book? </a:t>
            </a:r>
            <a:endParaRPr lang="en-US" sz="54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1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Against the Shepherds (34:1-16)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Who are the shepherds of Israel?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How are they guilty of these crimes?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is God going to do?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does this mean for the exiles?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592" y="1711463"/>
            <a:ext cx="790075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Leaders, Kings (see 1 Kings 22:17)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91" y="2984161"/>
            <a:ext cx="790075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Injustice &amp; Oppression (s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ee Jeremiah 21-22)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" y="4325554"/>
            <a:ext cx="790075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Remove shepherds, become The Shepherd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591" y="5666947"/>
            <a:ext cx="790075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“Bring them to their own land” (34:13)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62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Against the Sheep (34:17-31) 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14591" y="1089310"/>
            <a:ext cx="7886700" cy="5530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Who are the fat and strong sheep? 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How are they guilty of these crimes?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is God going to do?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6000"/>
              </a:spcAft>
              <a:buSzPct val="80000"/>
              <a:buFont typeface="Wingdings" charset="2"/>
              <a:buChar char="Ø"/>
            </a:pPr>
            <a:r>
              <a:rPr lang="en-US" sz="3200" dirty="0" smtClean="0">
                <a:latin typeface="Gurmukhi MN" charset="0"/>
                <a:ea typeface="Gurmukhi MN" charset="0"/>
                <a:cs typeface="Gurmukhi MN" charset="0"/>
              </a:rPr>
              <a:t>What does this mean for the exiles?</a:t>
            </a:r>
            <a:endParaRPr lang="en-US" sz="32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4592" y="1711463"/>
            <a:ext cx="790075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The wealthy and powerful among the people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4591" y="2984161"/>
            <a:ext cx="790075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Profiting/gaining at the expense of others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" y="4325554"/>
            <a:ext cx="790075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Judge, Give them David as a shepherd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4591" y="5666947"/>
            <a:ext cx="7900759" cy="523220"/>
          </a:xfrm>
          <a:prstGeom prst="rect">
            <a:avLst/>
          </a:prstGeom>
          <a:solidFill>
            <a:srgbClr val="009193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“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Establish for them a </a:t>
            </a:r>
            <a:r>
              <a:rPr lang="mr-IN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…</a:t>
            </a:r>
            <a:r>
              <a:rPr lang="en-US" sz="2800" dirty="0" smtClean="0">
                <a:solidFill>
                  <a:schemeClr val="bg1"/>
                </a:solidFill>
                <a:latin typeface="Gurmukhi MN" charset="0"/>
                <a:ea typeface="Gurmukhi MN" charset="0"/>
                <a:cs typeface="Gurmukhi MN" charset="0"/>
              </a:rPr>
              <a:t> planting place” (34:29)</a:t>
            </a:r>
            <a:endParaRPr lang="en-US" sz="2800" dirty="0">
              <a:solidFill>
                <a:schemeClr val="bg1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22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  <p:bldP spid="4" grpId="0" build="p" animBg="1"/>
      <p:bldP spid="5" grpId="0" build="p" animBg="1"/>
      <p:bldP spid="6" grpId="0" build="p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389"/>
            <a:ext cx="7886700" cy="81890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Class Objectives</a:t>
            </a:r>
            <a:endParaRPr lang="en-US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59877"/>
            <a:ext cx="7886700" cy="4817085"/>
          </a:xfrm>
        </p:spPr>
        <p:txBody>
          <a:bodyPr>
            <a:noAutofit/>
          </a:bodyPr>
          <a:lstStyle/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shepherds of Israel and their crimes.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Identify the fat sheep of Israel and their crimes.</a:t>
            </a:r>
          </a:p>
          <a:p>
            <a:pPr marL="458788" indent="-458788">
              <a:lnSpc>
                <a:spcPct val="100000"/>
              </a:lnSpc>
              <a:spcBef>
                <a:spcPts val="400"/>
              </a:spcBef>
              <a:spcAft>
                <a:spcPts val="3000"/>
              </a:spcAft>
              <a:buSzPct val="80000"/>
              <a:buFont typeface="Wingdings" charset="2"/>
              <a:buChar char="Ø"/>
            </a:pPr>
            <a:r>
              <a:rPr lang="en-US" sz="3600" dirty="0">
                <a:latin typeface="Gurmukhi MN" charset="0"/>
                <a:ea typeface="Gurmukhi MN" charset="0"/>
                <a:cs typeface="Gurmukhi MN" charset="0"/>
              </a:rPr>
              <a:t>Explain what God promises to do, and what it means for the exiles.</a:t>
            </a:r>
            <a:endParaRPr lang="en-US" sz="3600" dirty="0" smtClean="0"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22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urmukhi MN" charset="0"/>
                <a:ea typeface="Gurmukhi MN" charset="0"/>
                <a:cs typeface="Gurmukhi MN" charset="0"/>
              </a:rPr>
              <a:t>The Book of Ezekiel</a:t>
            </a:r>
            <a:endParaRPr lang="en-US" dirty="0">
              <a:latin typeface="Gurmukhi MN" charset="0"/>
              <a:ea typeface="Gurmukhi MN" charset="0"/>
              <a:cs typeface="Gurmukhi MN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For Wednesday: Ezekiel </a:t>
            </a:r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34 </a:t>
            </a:r>
          </a:p>
          <a:p>
            <a:r>
              <a:rPr lang="en-US" sz="3600" dirty="0" smtClean="0">
                <a:solidFill>
                  <a:srgbClr val="FF7E79"/>
                </a:solidFill>
                <a:latin typeface="Gurmukhi MN" charset="0"/>
                <a:ea typeface="Gurmukhi MN" charset="0"/>
                <a:cs typeface="Gurmukhi MN" charset="0"/>
              </a:rPr>
              <a:t>+ Related passages</a:t>
            </a:r>
            <a:endParaRPr lang="en-US" sz="3600" dirty="0">
              <a:solidFill>
                <a:srgbClr val="FF7E79"/>
              </a:solidFill>
              <a:latin typeface="Gurmukhi MN" charset="0"/>
              <a:ea typeface="Gurmukhi MN" charset="0"/>
              <a:cs typeface="Gurmukhi M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4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5430</TotalTime>
  <Words>286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Calibri Light</vt:lpstr>
      <vt:lpstr>Gurmukhi MN</vt:lpstr>
      <vt:lpstr>Wingdings</vt:lpstr>
      <vt:lpstr>Arial</vt:lpstr>
      <vt:lpstr>Office Theme</vt:lpstr>
      <vt:lpstr>The Book of Ezekiel</vt:lpstr>
      <vt:lpstr>Class Objectives</vt:lpstr>
      <vt:lpstr>Sections of Ezekiel</vt:lpstr>
      <vt:lpstr>Ezekiel 34 </vt:lpstr>
      <vt:lpstr>Against the Shepherds (34:1-16) </vt:lpstr>
      <vt:lpstr>Against the Sheep (34:17-31) </vt:lpstr>
      <vt:lpstr>Class Objectives</vt:lpstr>
      <vt:lpstr>The Book of Ezekiel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Ezekiel</dc:title>
  <dc:creator>Microsoft Office User</dc:creator>
  <cp:lastModifiedBy>bethann09@gmail.com</cp:lastModifiedBy>
  <cp:revision>112</cp:revision>
  <cp:lastPrinted>2022-06-18T20:01:53Z</cp:lastPrinted>
  <dcterms:created xsi:type="dcterms:W3CDTF">2022-03-02T15:56:44Z</dcterms:created>
  <dcterms:modified xsi:type="dcterms:W3CDTF">2022-06-18T20:02:48Z</dcterms:modified>
</cp:coreProperties>
</file>