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2"/>
  </p:handoutMasterIdLst>
  <p:sldIdLst>
    <p:sldId id="257" r:id="rId2"/>
    <p:sldId id="295" r:id="rId3"/>
    <p:sldId id="315" r:id="rId4"/>
    <p:sldId id="333" r:id="rId5"/>
    <p:sldId id="335" r:id="rId6"/>
    <p:sldId id="336" r:id="rId7"/>
    <p:sldId id="337" r:id="rId8"/>
    <p:sldId id="338" r:id="rId9"/>
    <p:sldId id="334" r:id="rId10"/>
    <p:sldId id="271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93"/>
    <a:srgbClr val="FF7E79"/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08077B-88B2-BA01-3AC1-0F6096177FBC}" v="992" dt="2022-06-26T03:21:04.1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392"/>
    <p:restoredTop sz="94592"/>
  </p:normalViewPr>
  <p:slideViewPr>
    <p:cSldViewPr snapToGrid="0" snapToObjects="1">
      <p:cViewPr varScale="1">
        <p:scale>
          <a:sx n="86" d="100"/>
          <a:sy n="86" d="100"/>
        </p:scale>
        <p:origin x="9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7E04D-845F-8D4B-8B09-72FFFF378FC0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3672-C14A-9145-879D-F43753BCA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7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EAB1-C44D-D947-9CF9-45D859BE840B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1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8562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Class #34</a:t>
            </a:r>
          </a:p>
          <a:p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Restored Land &amp; People</a:t>
            </a:r>
          </a:p>
        </p:txBody>
      </p:sp>
    </p:spTree>
    <p:extLst>
      <p:ext uri="{BB962C8B-B14F-4D97-AF65-F5344CB8AC3E}">
        <p14:creationId xmlns:p14="http://schemas.microsoft.com/office/powerpoint/2010/main" val="1924554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For Wednesday: Ezekiel 35-36 </a:t>
            </a:r>
          </a:p>
          <a:p>
            <a:r>
              <a:rPr lang="en-US" sz="3600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+ Related passages</a:t>
            </a:r>
          </a:p>
        </p:txBody>
      </p:sp>
    </p:spTree>
    <p:extLst>
      <p:ext uri="{BB962C8B-B14F-4D97-AF65-F5344CB8AC3E}">
        <p14:creationId xmlns:p14="http://schemas.microsoft.com/office/powerpoint/2010/main" val="1471449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/>
                <a:ea typeface="+mn-lt"/>
                <a:cs typeface="+mn-lt"/>
              </a:rPr>
              <a:t>Locate Mount Seir and explain why it receives a judgment.</a:t>
            </a:r>
            <a:endParaRPr lang="en-US" dirty="0">
              <a:latin typeface="Gurmukhi MN"/>
              <a:cs typeface="Calibri" panose="020F0502020204030204"/>
            </a:endParaRP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/>
                <a:ea typeface="+mn-lt"/>
                <a:cs typeface="+mn-lt"/>
              </a:rPr>
              <a:t>Identify for whose sake God is (and is not) going to act.</a:t>
            </a:r>
            <a:endParaRPr lang="en-US" dirty="0">
              <a:latin typeface="Gurmukhi MN"/>
            </a:endParaRP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/>
                <a:ea typeface="+mn-lt"/>
                <a:cs typeface="+mn-lt"/>
              </a:rPr>
              <a:t>List some of</a:t>
            </a:r>
            <a:r>
              <a:rPr lang="en-US" sz="3600" dirty="0">
                <a:latin typeface="Gurmukhi MN"/>
                <a:ea typeface="+mn-lt"/>
                <a:cs typeface="Calibri"/>
              </a:rPr>
              <a:t> the things God was will do for the house of Israel</a:t>
            </a:r>
            <a:r>
              <a:rPr lang="en-US" sz="3600" dirty="0">
                <a:latin typeface="Gurmukhi MN"/>
                <a:ea typeface="Gurmukhi MN" charset="0"/>
                <a:cs typeface="Gurmukhi MN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1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Sections of Ezekiel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650" y="3006936"/>
            <a:ext cx="2882646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1-24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Judgment on Jerusalem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21024" y="3006935"/>
            <a:ext cx="1901952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ch.</a:t>
            </a:r>
            <a:r>
              <a:rPr lang="en-US" sz="28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25-32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Judg. on Nations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30240" y="3006935"/>
            <a:ext cx="2785110" cy="138499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33-48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Hope for Israel’s Future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4888992" y="1737093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Broken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(33:21)</a:t>
            </a:r>
          </a:p>
        </p:txBody>
      </p:sp>
      <p:sp>
        <p:nvSpPr>
          <p:cNvPr id="8" name="Rectangle 7"/>
          <p:cNvSpPr/>
          <p:nvPr/>
        </p:nvSpPr>
        <p:spPr>
          <a:xfrm>
            <a:off x="2889504" y="1737093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Besieged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(24:1)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6720" y="1737094"/>
            <a:ext cx="1463040" cy="1070811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Bowed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(1:2)</a:t>
            </a:r>
          </a:p>
        </p:txBody>
      </p:sp>
      <p:sp>
        <p:nvSpPr>
          <p:cNvPr id="3" name="Up Arrow 2"/>
          <p:cNvSpPr/>
          <p:nvPr/>
        </p:nvSpPr>
        <p:spPr>
          <a:xfrm>
            <a:off x="5730240" y="4246193"/>
            <a:ext cx="1049311" cy="1633928"/>
          </a:xfrm>
          <a:prstGeom prst="upArrow">
            <a:avLst/>
          </a:prstGeom>
          <a:solidFill>
            <a:srgbClr val="FF7E7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Mountain of Edom (35:1-15) 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1089310"/>
            <a:ext cx="7886700" cy="55309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</a:rPr>
              <a:t>Mount Seir = Edom = from Esau. </a:t>
            </a:r>
            <a:endParaRPr lang="en-US" dirty="0">
              <a:cs typeface="Calibri" panose="020F0502020204030204"/>
            </a:endParaRP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  <a:ea typeface="Gurmukhi MN" charset="0"/>
                <a:cs typeface="Gurmukhi MN" charset="0"/>
              </a:rPr>
              <a:t>They delivered the sons of Israel over to the sword. (5; see Obadiah 10-14)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  <a:ea typeface="Gurmukhi MN" charset="0"/>
                <a:cs typeface="Gurmukhi MN" charset="0"/>
              </a:rPr>
              <a:t>Edom believed they would possess the land of Israel. (10-15)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  <a:ea typeface="Gurmukhi MN" charset="0"/>
                <a:cs typeface="Gurmukhi MN" charset="0"/>
              </a:rPr>
              <a:t>God says their arrogance is toward Him. (13) How is this the case?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  <a:ea typeface="Gurmukhi MN" charset="0"/>
                <a:cs typeface="Gurmukhi MN" charset="0"/>
              </a:rPr>
              <a:t>Why is this judgment included here?</a:t>
            </a:r>
          </a:p>
        </p:txBody>
      </p:sp>
    </p:spTree>
    <p:extLst>
      <p:ext uri="{BB962C8B-B14F-4D97-AF65-F5344CB8AC3E}">
        <p14:creationId xmlns:p14="http://schemas.microsoft.com/office/powerpoint/2010/main" val="67162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Mountains of Israel (36:1-15) 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1089310"/>
            <a:ext cx="7886700" cy="55309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</a:rPr>
              <a:t>God judged the mountains of Israel for idolatry in chapter 6. </a:t>
            </a:r>
            <a:endParaRPr lang="en-US" dirty="0">
              <a:cs typeface="Calibri" panose="020F0502020204030204"/>
            </a:endParaRP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  <a:ea typeface="Gurmukhi MN" charset="0"/>
                <a:cs typeface="Gurmukhi MN" charset="0"/>
              </a:rPr>
              <a:t>They have suffered reproach for good reason. (36:1-3) But...</a:t>
            </a:r>
            <a:endParaRPr lang="en-US" sz="3200" dirty="0">
              <a:latin typeface="Gurmukhi MN"/>
              <a:ea typeface="Gurmukhi MN" charset="0"/>
              <a:cs typeface="Calibri" panose="020F0502020204030204"/>
            </a:endParaRP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  <a:ea typeface="Gurmukhi MN" charset="0"/>
                <a:cs typeface="Calibri" panose="020F0502020204030204"/>
              </a:rPr>
              <a:t>God has spoken judgment on Israel's enemies, including Edom. (4-7)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  <a:ea typeface="Gurmukhi MN" charset="0"/>
                <a:cs typeface="Gurmukhi MN" charset="0"/>
              </a:rPr>
              <a:t>And He will bless them again. (8-12)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  <a:ea typeface="Gurmukhi MN" charset="0"/>
                <a:cs typeface="Gurmukhi MN" charset="0"/>
              </a:rPr>
              <a:t>They won't be disgraced again. (13-15)</a:t>
            </a:r>
          </a:p>
        </p:txBody>
      </p:sp>
    </p:spTree>
    <p:extLst>
      <p:ext uri="{BB962C8B-B14F-4D97-AF65-F5344CB8AC3E}">
        <p14:creationId xmlns:p14="http://schemas.microsoft.com/office/powerpoint/2010/main" val="107780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The House of Israel (36:16-38) 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38654" y="1089310"/>
            <a:ext cx="7886700" cy="12958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470" indent="-458470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</a:rPr>
              <a:t>Relationship between the people, the land, and God's name? 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37D074-00D0-0212-7D15-CABCE341661C}"/>
              </a:ext>
            </a:extLst>
          </p:cNvPr>
          <p:cNvSpPr txBox="1"/>
          <p:nvPr/>
        </p:nvSpPr>
        <p:spPr>
          <a:xfrm>
            <a:off x="1158039" y="2236915"/>
            <a:ext cx="7250109" cy="2072362"/>
          </a:xfrm>
          <a:prstGeom prst="rect">
            <a:avLst/>
          </a:prstGeom>
          <a:solidFill>
            <a:srgbClr val="009193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2800" dirty="0">
                <a:solidFill>
                  <a:schemeClr val="bg1"/>
                </a:solidFill>
                <a:latin typeface="Gurmukhi MN"/>
              </a:rPr>
              <a:t>The people defiled the land with evil. </a:t>
            </a:r>
            <a:endParaRPr lang="en-US"/>
          </a:p>
          <a:p>
            <a:pPr algn="ctr">
              <a:spcAft>
                <a:spcPts val="1000"/>
              </a:spcAft>
            </a:pPr>
            <a:r>
              <a:rPr lang="en-US" sz="2800" dirty="0">
                <a:solidFill>
                  <a:schemeClr val="bg1"/>
                </a:solidFill>
                <a:latin typeface="Gurmukhi MN"/>
              </a:rPr>
              <a:t>God removed them from the land. </a:t>
            </a:r>
          </a:p>
          <a:p>
            <a:pPr algn="ctr">
              <a:spcAft>
                <a:spcPts val="1000"/>
              </a:spcAft>
            </a:pPr>
            <a:r>
              <a:rPr lang="en-US" sz="2800" dirty="0">
                <a:solidFill>
                  <a:schemeClr val="bg1"/>
                </a:solidFill>
                <a:latin typeface="Gurmukhi MN"/>
              </a:rPr>
              <a:t>Nations insulted God because His people had been taken from their (His) land.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121BCC-7D04-B254-14F1-01F4C18B348F}"/>
              </a:ext>
            </a:extLst>
          </p:cNvPr>
          <p:cNvSpPr txBox="1">
            <a:spLocks/>
          </p:cNvSpPr>
          <p:nvPr/>
        </p:nvSpPr>
        <p:spPr>
          <a:xfrm>
            <a:off x="634644" y="4586489"/>
            <a:ext cx="7886700" cy="12958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470" indent="-458470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</a:rPr>
              <a:t>God is going to act NOT for the sake of the people but for His name.  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2897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4" grpId="0" build="p" animBg="1"/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The House of Israel (36:16-38) 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38654" y="1089310"/>
            <a:ext cx="7886700" cy="12958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470" indent="-458470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</a:rPr>
              <a:t>What is God going to do? 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37D074-00D0-0212-7D15-CABCE341661C}"/>
              </a:ext>
            </a:extLst>
          </p:cNvPr>
          <p:cNvSpPr txBox="1"/>
          <p:nvPr/>
        </p:nvSpPr>
        <p:spPr>
          <a:xfrm>
            <a:off x="1194134" y="1719557"/>
            <a:ext cx="7250109" cy="2759730"/>
          </a:xfrm>
          <a:prstGeom prst="rect">
            <a:avLst/>
          </a:prstGeom>
          <a:solidFill>
            <a:srgbClr val="009193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2800" dirty="0">
                <a:solidFill>
                  <a:schemeClr val="bg1"/>
                </a:solidFill>
                <a:latin typeface="Gurmukhi MN"/>
              </a:rPr>
              <a:t>Gather the people back. (24)</a:t>
            </a:r>
          </a:p>
          <a:p>
            <a:pPr algn="ctr">
              <a:spcAft>
                <a:spcPts val="1000"/>
              </a:spcAft>
            </a:pPr>
            <a:r>
              <a:rPr lang="en-US" sz="2800" dirty="0">
                <a:solidFill>
                  <a:schemeClr val="bg1"/>
                </a:solidFill>
                <a:latin typeface="Gurmukhi MN"/>
              </a:rPr>
              <a:t>Cleanse them of filth. (25)</a:t>
            </a:r>
          </a:p>
          <a:p>
            <a:pPr algn="ctr">
              <a:spcAft>
                <a:spcPts val="1000"/>
              </a:spcAft>
            </a:pPr>
            <a:r>
              <a:rPr lang="en-US" sz="2800" dirty="0">
                <a:solidFill>
                  <a:schemeClr val="bg1"/>
                </a:solidFill>
                <a:latin typeface="Gurmukhi MN"/>
              </a:rPr>
              <a:t>Give new heart &amp; new (His) spirit. (26-27)</a:t>
            </a:r>
          </a:p>
          <a:p>
            <a:pPr algn="ctr">
              <a:spcAft>
                <a:spcPts val="1000"/>
              </a:spcAft>
            </a:pPr>
            <a:r>
              <a:rPr lang="en-US" sz="2800" dirty="0">
                <a:solidFill>
                  <a:schemeClr val="bg1"/>
                </a:solidFill>
                <a:latin typeface="Gurmukhi MN"/>
              </a:rPr>
              <a:t>Restore relationship with Him. (28)</a:t>
            </a:r>
          </a:p>
          <a:p>
            <a:pPr algn="ctr">
              <a:spcAft>
                <a:spcPts val="1000"/>
              </a:spcAft>
            </a:pPr>
            <a:r>
              <a:rPr lang="en-US" sz="2800" dirty="0">
                <a:solidFill>
                  <a:schemeClr val="bg1"/>
                </a:solidFill>
                <a:latin typeface="Gurmukhi MN"/>
              </a:rPr>
              <a:t>Prosper their land. (29-30)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121BCC-7D04-B254-14F1-01F4C18B348F}"/>
              </a:ext>
            </a:extLst>
          </p:cNvPr>
          <p:cNvSpPr txBox="1">
            <a:spLocks/>
          </p:cNvSpPr>
          <p:nvPr/>
        </p:nvSpPr>
        <p:spPr>
          <a:xfrm>
            <a:off x="634644" y="4815089"/>
            <a:ext cx="7898731" cy="10672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470" indent="-458470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</a:rPr>
              <a:t>Why the talk of loathing and shame?  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1384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4" grpId="0" build="p" animBg="1"/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House of Israel (36:16-38) 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1089310"/>
            <a:ext cx="7886700" cy="55309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100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</a:rPr>
              <a:t>Result of God's work – a rebuilt city and a cultivated garden... (33-36)</a:t>
            </a:r>
            <a:endParaRPr lang="en-US"/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100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  <a:ea typeface="Gurmukhi MN" charset="0"/>
                <a:cs typeface="Calibri" panose="020F0502020204030204"/>
              </a:rPr>
              <a:t>… inhabited by flocks of men. (37-38)</a:t>
            </a:r>
            <a:endParaRPr lang="en-US" sz="3200" dirty="0">
              <a:latin typeface="Gurmukhi MN" charset="0"/>
              <a:ea typeface="Gurmukhi MN" charset="0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4213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/>
                <a:ea typeface="+mn-lt"/>
                <a:cs typeface="+mn-lt"/>
              </a:rPr>
              <a:t>Locate Mount Seir and explain why it receives a judgment.</a:t>
            </a:r>
            <a:endParaRPr lang="en-US" dirty="0">
              <a:latin typeface="Gurmukhi MN"/>
              <a:cs typeface="Calibri" panose="020F0502020204030204"/>
            </a:endParaRP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/>
                <a:ea typeface="+mn-lt"/>
                <a:cs typeface="+mn-lt"/>
              </a:rPr>
              <a:t>Identify for whose sake God is (and is not) going to act.</a:t>
            </a:r>
            <a:endParaRPr lang="en-US" dirty="0">
              <a:latin typeface="Gurmukhi MN"/>
            </a:endParaRP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/>
                <a:ea typeface="+mn-lt"/>
                <a:cs typeface="+mn-lt"/>
              </a:rPr>
              <a:t>List some of</a:t>
            </a:r>
            <a:r>
              <a:rPr lang="en-US" sz="3600" dirty="0">
                <a:latin typeface="Gurmukhi MN"/>
                <a:ea typeface="+mn-lt"/>
                <a:cs typeface="Calibri"/>
              </a:rPr>
              <a:t> the things God was will do for the house of Israel</a:t>
            </a:r>
            <a:r>
              <a:rPr lang="en-US" sz="3600" dirty="0">
                <a:latin typeface="Gurmukhi MN"/>
                <a:ea typeface="Gurmukhi MN" charset="0"/>
                <a:cs typeface="Gurmukhi MN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516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5430</TotalTime>
  <Words>286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Book of Ezekiel</vt:lpstr>
      <vt:lpstr>Class Objectives</vt:lpstr>
      <vt:lpstr>Sections of Ezekiel</vt:lpstr>
      <vt:lpstr>Mountain of Edom (35:1-15) </vt:lpstr>
      <vt:lpstr>Mountains of Israel (36:1-15) </vt:lpstr>
      <vt:lpstr>The House of Israel (36:16-38) </vt:lpstr>
      <vt:lpstr>The House of Israel (36:16-38) </vt:lpstr>
      <vt:lpstr>House of Israel (36:16-38) </vt:lpstr>
      <vt:lpstr>Class Objectives</vt:lpstr>
      <vt:lpstr>The Book of Ezekiel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Ezekiel</dc:title>
  <dc:creator>Microsoft Office User</dc:creator>
  <cp:lastModifiedBy>bethann09@gmail.com</cp:lastModifiedBy>
  <cp:revision>269</cp:revision>
  <cp:lastPrinted>2022-06-18T20:01:53Z</cp:lastPrinted>
  <dcterms:created xsi:type="dcterms:W3CDTF">2022-03-02T15:56:44Z</dcterms:created>
  <dcterms:modified xsi:type="dcterms:W3CDTF">2022-06-26T03:22:15Z</dcterms:modified>
</cp:coreProperties>
</file>