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60" r:id="rId2"/>
    <p:sldId id="266" r:id="rId3"/>
    <p:sldId id="270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958"/>
  </p:normalViewPr>
  <p:slideViewPr>
    <p:cSldViewPr snapToGrid="0" snapToObjects="1">
      <p:cViewPr>
        <p:scale>
          <a:sx n="100" d="100"/>
          <a:sy n="100" d="100"/>
        </p:scale>
        <p:origin x="13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6/11/22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Just As He Is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1 John 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2:28 </a:t>
            </a:r>
            <a:r>
              <a:rPr lang="mr-IN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–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 3:10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Point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John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2:29 + 3:4)</a:t>
            </a:r>
            <a:endParaRPr lang="en-US" sz="4000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2712" y="1690689"/>
            <a:ext cx="6378575" cy="2308324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If you know that He is righteous, you know that everyone also who practices righteousness is born of Him. (2:29)</a:t>
            </a:r>
            <a:endParaRPr lang="en-US" sz="3600" i="1" dirty="0">
              <a:solidFill>
                <a:schemeClr val="accent1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2712" y="4177488"/>
            <a:ext cx="6378575" cy="1754326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Everyone who practices sin also practices lawlessness</a:t>
            </a:r>
            <a:r>
              <a:rPr lang="en-US" sz="3600" i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; and sin </a:t>
            </a:r>
            <a:r>
              <a:rPr lang="en-US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is lawlessness. (3:4)</a:t>
            </a:r>
            <a:endParaRPr lang="en-US" sz="36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We practice righteousness, not sin.</a:t>
            </a:r>
            <a:b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1 John 2:28 </a:t>
            </a:r>
            <a:r>
              <a:rPr lang="mr-IN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–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 3:10</a:t>
            </a:r>
            <a:endParaRPr lang="en-US" sz="3600" b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08199"/>
            <a:ext cx="7886700" cy="3773489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Response </a:t>
            </a: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to God’s love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4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</a:t>
            </a: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nticipation of Jesus’ return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</a:t>
            </a: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ulfillment of Jesus’ purpose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Identit</a:t>
            </a: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 as children of God</a:t>
            </a:r>
            <a:endParaRPr lang="en-US" sz="44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endParaRPr lang="en-US" sz="44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196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Just As He Is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60700"/>
            <a:ext cx="6858000" cy="1879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Everyone who has </a:t>
            </a:r>
            <a:r>
              <a:rPr lang="en-US" sz="4000" i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this hope fixed on Him purifies himself, just as He is pure.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105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Bangla Sangam MN</vt:lpstr>
      <vt:lpstr>Calibri</vt:lpstr>
      <vt:lpstr>Calibri Light</vt:lpstr>
      <vt:lpstr>Arial</vt:lpstr>
      <vt:lpstr>Office Theme</vt:lpstr>
      <vt:lpstr>Just As He Is</vt:lpstr>
      <vt:lpstr>The Point (1 John 2:29 + 3:4)</vt:lpstr>
      <vt:lpstr>We practice righteousness, not sin. 1 John 2:28 – 3:10</vt:lpstr>
      <vt:lpstr>Just As He Is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bethann09@gmail.com</cp:lastModifiedBy>
  <cp:revision>35</cp:revision>
  <cp:lastPrinted>2022-05-01T03:21:39Z</cp:lastPrinted>
  <dcterms:created xsi:type="dcterms:W3CDTF">2021-12-19T03:57:21Z</dcterms:created>
  <dcterms:modified xsi:type="dcterms:W3CDTF">2022-06-12T02:38:30Z</dcterms:modified>
</cp:coreProperties>
</file>