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5"/>
  </p:handoutMasterIdLst>
  <p:sldIdLst>
    <p:sldId id="257" r:id="rId2"/>
    <p:sldId id="295" r:id="rId3"/>
    <p:sldId id="346" r:id="rId4"/>
    <p:sldId id="341" r:id="rId5"/>
    <p:sldId id="338" r:id="rId6"/>
    <p:sldId id="339" r:id="rId7"/>
    <p:sldId id="340" r:id="rId8"/>
    <p:sldId id="333" r:id="rId9"/>
    <p:sldId id="342" r:id="rId10"/>
    <p:sldId id="343" r:id="rId11"/>
    <p:sldId id="344" r:id="rId12"/>
    <p:sldId id="345" r:id="rId13"/>
    <p:sldId id="271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71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7/9/22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7/9/22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38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 (ch.33-37)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Learning Objectives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349114"/>
            <a:ext cx="7886700" cy="5271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Identify for whose sake God was (and was not) going to act (ch.36)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Compare &amp; contrast the role of the heart in the Old and New Covenants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1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Learning Objectives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349114"/>
            <a:ext cx="7886700" cy="5271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Identify the forces which transformed dry bones into a living army (ch.37)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List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scriptures </a:t>
            </a: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that describe the Spirit’s work as animation (life-giving)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4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Closing Question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476105"/>
            <a:ext cx="7886700" cy="37098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None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Ezekiel 33-37 contains several powerful pictures of what God does for His people in the new covenant. Which description has been most encouraging / helpful to you in your relationship with God?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0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Sunday: Ezekiel 38-39</a:t>
            </a: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Recall the sections of Ezekiel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and </a:t>
            </a: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summaries of key chapters.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Answer specific questions from our study of Ezekiel 33-37. 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Reflect on what you’ve learned in this section of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book. 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Review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24297"/>
            <a:ext cx="7886700" cy="445266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None/>
            </a:pPr>
            <a:r>
              <a:rPr lang="en-US" sz="4800" dirty="0" smtClean="0">
                <a:latin typeface="Gurmukhi MN" charset="0"/>
                <a:ea typeface="Gurmukhi MN" charset="0"/>
                <a:cs typeface="Gurmukhi MN" charset="0"/>
              </a:rPr>
              <a:t>Work on the front side of your review worksheet with people around you.</a:t>
            </a:r>
            <a:endParaRPr lang="en-US" sz="48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Judg. on Nations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</a:p>
        </p:txBody>
      </p:sp>
    </p:spTree>
    <p:extLst>
      <p:ext uri="{BB962C8B-B14F-4D97-AF65-F5344CB8AC3E}">
        <p14:creationId xmlns:p14="http://schemas.microsoft.com/office/powerpoint/2010/main" val="99173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6" grpId="0" autoUpdateAnimBg="0"/>
      <p:bldP spid="7" grpId="0" autoUpdateAnimBg="0"/>
      <p:bldP spid="8" grpId="0" autoUpdateAnimBg="0"/>
      <p:bldP spid="1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1-24: Judgment </a:t>
            </a:r>
            <a:r>
              <a:rPr lang="en-US" sz="32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on Jerusalem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3624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ch.1-3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ch.4-7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ch.8-11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ch.16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ch.18 -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ch.20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38094" y="924238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F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sees God’s glory, is called as a watchman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8094" y="1827945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B.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Sign Acts: Model city, cutting hair with a sword.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38094" y="2731652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Vision of idolatry in temple, God’s glory leaving.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8094" y="3673309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described as a wife turned harlot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094" y="4680011"/>
            <a:ext cx="4894326" cy="46166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soul who sins will die.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8094" y="5394890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D. 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God rehearses Israel’s pattern of rebellion.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1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25-32: Judgment on </a:t>
            </a:r>
            <a:r>
              <a:rPr lang="en-US" sz="32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the Nations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90481"/>
            <a:ext cx="7886700" cy="3047231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ch.25  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ch.26-28 -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ch.29-32 - </a:t>
            </a:r>
            <a:endParaRPr lang="en-US" sz="3600" dirty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1024" y="1622278"/>
            <a:ext cx="4894326" cy="95410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Ammon, Moab, Edom, &amp; Philistia.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2864538"/>
            <a:ext cx="4894326" cy="523220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K. </a:t>
            </a:r>
            <a:r>
              <a:rPr lang="en-US" sz="2800" i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Tyre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(&amp; Sidon).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1024" y="3720320"/>
            <a:ext cx="4894326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I. </a:t>
            </a:r>
            <a:r>
              <a:rPr lang="en-US" sz="28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Egypt.</a:t>
            </a:r>
            <a:endParaRPr lang="en-US" sz="28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4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</a:t>
            </a:r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33-37</a:t>
            </a:r>
            <a:r>
              <a:rPr lang="en-US" sz="32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: Hope for Israel</a:t>
            </a:r>
            <a:endParaRPr lang="en-US" sz="32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498"/>
            <a:ext cx="7886700" cy="5633894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ch.33 </a:t>
            </a:r>
            <a:r>
              <a:rPr lang="mr-IN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009193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ch.34 </a:t>
            </a:r>
            <a:r>
              <a:rPr lang="mr-IN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–</a:t>
            </a:r>
            <a:endParaRPr lang="en-US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ch.35  </a:t>
            </a:r>
            <a:r>
              <a:rPr lang="en-US" dirty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ch.36 </a:t>
            </a:r>
            <a:r>
              <a:rPr lang="en-US" dirty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-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4800"/>
              </a:spcAft>
              <a:buSzPct val="80000"/>
              <a:buFont typeface="Wingdings" charset="2"/>
              <a:buChar char="Ø"/>
            </a:pP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ch.37 </a:t>
            </a:r>
            <a:r>
              <a:rPr lang="en-US" dirty="0" smtClean="0">
                <a:solidFill>
                  <a:srgbClr val="009193"/>
                </a:solidFill>
                <a:latin typeface="Gurmukhi MN" charset="0"/>
                <a:ea typeface="Gurmukhi MN" charset="0"/>
                <a:cs typeface="Gurmukhi MN" charset="0"/>
              </a:rPr>
              <a:t>-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 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37648" y="980418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</a:t>
            </a:r>
            <a:r>
              <a:rPr lang="en-US" sz="2400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 Ezekiel’s role as watchman repeated; Jerusalem falls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7648" y="2034002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N.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Shepherds of Israel rebuked, God/David will be Shepherd.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7648" y="3123868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Mount </a:t>
            </a:r>
            <a:r>
              <a:rPr lang="en-US" sz="2400" i="1" dirty="0" err="1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Seir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condemned for Edom’s plundering of Judah.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7648" y="4213276"/>
            <a:ext cx="4894326" cy="830997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Mountains of Israel will be inhabited &amp; fruitful again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7648" y="5338966"/>
            <a:ext cx="4894326" cy="830997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O. </a:t>
            </a:r>
            <a:r>
              <a:rPr lang="en-US" sz="2400" i="1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Spirit revives the dry bones; two nations become one.</a:t>
            </a:r>
            <a:endParaRPr lang="en-US" sz="2400" i="1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9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Learning Objectives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907177"/>
            <a:ext cx="78867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Explain why God repeats Ezekiel’s job description in </a:t>
            </a:r>
            <a:r>
              <a:rPr lang="en-US" sz="3200">
                <a:latin typeface="Gurmukhi MN" charset="0"/>
                <a:ea typeface="Gurmukhi MN" charset="0"/>
                <a:cs typeface="Gurmukhi MN" charset="0"/>
              </a:rPr>
              <a:t>chapter </a:t>
            </a:r>
            <a:r>
              <a:rPr lang="en-US" sz="3200" smtClean="0">
                <a:latin typeface="Gurmukhi MN" charset="0"/>
                <a:ea typeface="Gurmukhi MN" charset="0"/>
                <a:cs typeface="Gurmukhi MN" charset="0"/>
              </a:rPr>
              <a:t>33</a:t>
            </a:r>
            <a:r>
              <a:rPr lang="en-US" sz="3200" smtClean="0">
                <a:latin typeface="Gurmukhi MN" charset="0"/>
                <a:ea typeface="Gurmukhi MN" charset="0"/>
                <a:cs typeface="Gurmukhi MN" charset="0"/>
              </a:rPr>
              <a:t>?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Learning Objectives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349114"/>
            <a:ext cx="7886700" cy="5271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Identify the shepherds of Israel and their crimes (ch.34)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8400"/>
              </a:spcAft>
              <a:buSzPct val="80000"/>
              <a:buFont typeface="Wingdings" charset="2"/>
              <a:buChar char="Ø"/>
            </a:pPr>
            <a:r>
              <a:rPr lang="en-US" sz="3200" dirty="0">
                <a:latin typeface="Gurmukhi MN" charset="0"/>
                <a:ea typeface="Gurmukhi MN" charset="0"/>
                <a:cs typeface="Gurmukhi MN" charset="0"/>
              </a:rPr>
              <a:t>List other passages that describe God (or Jesus) as our </a:t>
            </a: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Shepherd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68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5360</TotalTime>
  <Words>433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Review</vt:lpstr>
      <vt:lpstr>Sections of Ezekiel</vt:lpstr>
      <vt:lpstr>Ezekiel 1-24: Judgment on Jerusalem</vt:lpstr>
      <vt:lpstr>Ezekiel 25-32: Judgment on the Nations</vt:lpstr>
      <vt:lpstr>Ezekiel 33-37: Hope for Israel</vt:lpstr>
      <vt:lpstr>Learning Objectives</vt:lpstr>
      <vt:lpstr>Learning Objectives</vt:lpstr>
      <vt:lpstr>Learning Objectives</vt:lpstr>
      <vt:lpstr>Learning Objectives</vt:lpstr>
      <vt:lpstr>Closing Question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Microsoft Office User</cp:lastModifiedBy>
  <cp:revision>116</cp:revision>
  <cp:lastPrinted>2022-06-08T21:59:26Z</cp:lastPrinted>
  <dcterms:created xsi:type="dcterms:W3CDTF">2022-03-02T15:56:44Z</dcterms:created>
  <dcterms:modified xsi:type="dcterms:W3CDTF">2022-07-10T02:21:24Z</dcterms:modified>
</cp:coreProperties>
</file>