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2"/>
  </p:handoutMasterIdLst>
  <p:sldIdLst>
    <p:sldId id="257" r:id="rId2"/>
    <p:sldId id="295" r:id="rId3"/>
    <p:sldId id="340" r:id="rId4"/>
    <p:sldId id="347" r:id="rId5"/>
    <p:sldId id="333" r:id="rId6"/>
    <p:sldId id="348" r:id="rId7"/>
    <p:sldId id="349" r:id="rId8"/>
    <p:sldId id="350" r:id="rId9"/>
    <p:sldId id="351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078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7/22/22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7/22/22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#41</a:t>
            </a: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Ezekiel’s Temple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Sunday: Ezekiel 38-39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Place Ezekiel 40-48 in the context of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other visions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in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important details from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tabernacle/temple construction.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Offer a basic explanation for the purpose of Ezekiel 40-48.</a:t>
            </a: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33-39: Hope for Israel</a:t>
            </a:r>
            <a:endParaRPr lang="en-US" sz="32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498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ch.33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ch.34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ch.35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ch.36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ch.37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ch.38-39 -   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7648" y="961294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Ezekiel’s role as watchman repeated; Jerusalem falls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7648" y="1877372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Shepherds of Israel rebuked, God/David will be Shepherd.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7648" y="2793450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Mount </a:t>
            </a:r>
            <a:r>
              <a:rPr lang="en-US" sz="2400" i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Seir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condemned for Edom’s plundering of Judah.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37648" y="3704107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Mountains of Israel will be inhabited &amp; fruitful again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7648" y="4614764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Spirit revives the dry bones; two nations become one.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29237" y="5525421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Armies of Gog destroyed to vindicate Yahweh’s holiness</a:t>
            </a:r>
          </a:p>
        </p:txBody>
      </p:sp>
    </p:spTree>
    <p:extLst>
      <p:ext uri="{BB962C8B-B14F-4D97-AF65-F5344CB8AC3E}">
        <p14:creationId xmlns:p14="http://schemas.microsoft.com/office/powerpoint/2010/main" val="6436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Visions in the Book of Ezekiel</a:t>
            </a:r>
            <a:endParaRPr lang="en-US" sz="32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498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7200"/>
              </a:spcAft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 1-3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7200"/>
              </a:spcAft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8-11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7200"/>
              </a:spcAft>
              <a:buSzPct val="80000"/>
              <a:buFont typeface="Wingdings" charset="2"/>
              <a:buChar char="Ø"/>
            </a:pPr>
            <a:r>
              <a:rPr lang="en-US" dirty="0" err="1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 37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72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ch.40-48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7282" y="961294"/>
            <a:ext cx="4894326" cy="120032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Likeness of the glory of God—portable throne chariot—coming to Babylon on the cherubim.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7282" y="2388175"/>
            <a:ext cx="4894326" cy="120032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Idolatrous worship in the temple; slaughter of the inhabitants of Jerusalem, God’s glory departs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7282" y="3756399"/>
            <a:ext cx="4894326" cy="1200329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Valley of Dry Bones; Ezekiel speaks and the bones of the slain become a living army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7282" y="5141022"/>
            <a:ext cx="4894326" cy="120032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taken to a high mountain to see a new temple where God’s glory will come to dwell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Tabernacle: Exodus 25-40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157237"/>
            <a:ext cx="7886700" cy="5060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>
                <a:latin typeface="Gurmukhi MN" charset="0"/>
                <a:ea typeface="Gurmukhi MN" charset="0"/>
                <a:cs typeface="Gurmukhi MN" charset="0"/>
              </a:rPr>
              <a:t>Significance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: Climax of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Exodus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>
                <a:latin typeface="Gurmukhi MN" charset="0"/>
                <a:ea typeface="Gurmukhi MN" charset="0"/>
                <a:cs typeface="Gurmukhi MN" charset="0"/>
              </a:rPr>
              <a:t>Purpose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: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“I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may dwell in their midst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.”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 smtClean="0">
                <a:latin typeface="Gurmukhi MN" charset="0"/>
                <a:ea typeface="Gurmukhi MN" charset="0"/>
                <a:cs typeface="Gurmukhi MN" charset="0"/>
              </a:rPr>
              <a:t>Basis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: Model of a heavenly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reality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i="1" dirty="0" smtClean="0">
                <a:latin typeface="Gurmukhi MN" charset="0"/>
                <a:ea typeface="Gurmukhi MN" charset="0"/>
                <a:cs typeface="Gurmukhi MN" charset="0"/>
              </a:rPr>
              <a:t>Features: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Ark </a:t>
            </a:r>
            <a:r>
              <a:rPr lang="en-US" sz="28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of </a:t>
            </a: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Covenant</a:t>
            </a:r>
            <a:r>
              <a:rPr lang="en-US" sz="28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, mercy </a:t>
            </a: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seat, cherubim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Resemblance </a:t>
            </a:r>
            <a:r>
              <a:rPr lang="en-US" sz="28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to a house </a:t>
            </a:r>
            <a:endParaRPr lang="en-US" sz="2800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8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Resemblance </a:t>
            </a:r>
            <a:r>
              <a:rPr lang="en-US" sz="2800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to a garden </a:t>
            </a:r>
            <a:endParaRPr lang="en-US" sz="2800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 smtClean="0">
                <a:latin typeface="Gurmukhi MN" charset="0"/>
                <a:ea typeface="Gurmukhi MN" charset="0"/>
                <a:cs typeface="Gurmukhi MN" charset="0"/>
              </a:rPr>
              <a:t>Conclusion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: Cloud of God’s glory fills the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tabernacle</a:t>
            </a: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Temple: 1 Kings 6-8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157237"/>
            <a:ext cx="7886700" cy="5060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>
                <a:latin typeface="Gurmukhi MN" charset="0"/>
                <a:ea typeface="Gurmukhi MN" charset="0"/>
                <a:cs typeface="Gurmukhi MN" charset="0"/>
              </a:rPr>
              <a:t>Significance: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God’s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covenant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w/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David 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 smtClean="0">
                <a:latin typeface="Gurmukhi MN" charset="0"/>
                <a:ea typeface="Gurmukhi MN" charset="0"/>
                <a:cs typeface="Gurmukhi MN" charset="0"/>
              </a:rPr>
              <a:t>Purpose</a:t>
            </a:r>
            <a:r>
              <a:rPr lang="en-US" sz="3200" i="1" dirty="0">
                <a:latin typeface="Gurmukhi MN" charset="0"/>
                <a:ea typeface="Gurmukhi MN" charset="0"/>
                <a:cs typeface="Gurmukhi MN" charset="0"/>
              </a:rPr>
              <a:t>: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Will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God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dwell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on the earth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?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>
                <a:latin typeface="Gurmukhi MN" charset="0"/>
                <a:ea typeface="Gurmukhi MN" charset="0"/>
                <a:cs typeface="Gurmukhi MN" charset="0"/>
              </a:rPr>
              <a:t>Basis: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“Keep My commandments.” </a:t>
            </a:r>
            <a:endParaRPr lang="en-US" sz="32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i="1" dirty="0">
                <a:latin typeface="Gurmukhi MN" charset="0"/>
                <a:ea typeface="Gurmukhi MN" charset="0"/>
                <a:cs typeface="Gurmukhi MN" charset="0"/>
              </a:rPr>
              <a:t>Features: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Spoken of as a </a:t>
            </a: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house</a:t>
            </a:r>
            <a:endParaRPr lang="en-US" sz="28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Imagery of a </a:t>
            </a: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garden</a:t>
            </a:r>
            <a:endParaRPr lang="en-US" sz="28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800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Visually </a:t>
            </a:r>
            <a:r>
              <a:rPr lang="en-US" sz="28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impressive</a:t>
            </a:r>
            <a:endParaRPr lang="en-US" sz="28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3200" i="1" dirty="0">
                <a:latin typeface="Gurmukhi MN" charset="0"/>
                <a:ea typeface="Gurmukhi MN" charset="0"/>
                <a:cs typeface="Gurmukhi MN" charset="0"/>
              </a:rPr>
              <a:t>Conclusion: Cloud of God’s glory fills the </a:t>
            </a:r>
            <a:r>
              <a:rPr lang="en-US" sz="3200" i="1" dirty="0" smtClean="0">
                <a:latin typeface="Gurmukhi MN" charset="0"/>
                <a:ea typeface="Gurmukhi MN" charset="0"/>
                <a:cs typeface="Gurmukhi MN" charset="0"/>
              </a:rPr>
              <a:t>temple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0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Ezekiel’s Temple (ch.40-48)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052733"/>
            <a:ext cx="7886700" cy="5256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A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nswer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to the vision of God’s presence leaving Jerusalem.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sz="3200" dirty="0" err="1" smtClean="0"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8-11)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Glory of the Lord fills the temple (43:5)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“The Lord is there.” (48:35)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Doesn’t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(can’t) work for the exiles rebuilding the temple in Jerusalem.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Spring that comes out of the temple and freshens the Dead Sea (ch.47)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200"/>
              </a:spcAft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Land allotments different than originally prescribed by Moses. (ch.47-48)</a:t>
            </a:r>
            <a:endParaRPr lang="en-US" sz="2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4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Ezekiel’s Temple (ch.40-48)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961294"/>
            <a:ext cx="7886700" cy="5348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Features the don’t (can’t) work for building under the New Covenant. 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Animal sacrifices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done </a:t>
            </a: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away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with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We are the temple of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God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No temple in John’s vision </a:t>
            </a:r>
            <a:endParaRPr lang="en-US" sz="28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S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ymbolic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description of God dwelling with His people—starting with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exiles, truly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fulfilled in Christ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&amp; age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to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come. </a:t>
            </a: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Visions are intended to be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imagined 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Symbols have meaning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, connections </a:t>
            </a:r>
            <a:endParaRPr lang="en-US" sz="2800" dirty="0">
              <a:latin typeface="Gurmukhi MN" charset="0"/>
              <a:ea typeface="Gurmukhi MN" charset="0"/>
              <a:cs typeface="Gurmukhi MN" charset="0"/>
            </a:endParaRPr>
          </a:p>
          <a:p>
            <a:pPr marL="915988" lvl="1" indent="-458788">
              <a:lnSpc>
                <a:spcPct val="100000"/>
              </a:lnSpc>
              <a:spcBef>
                <a:spcPts val="400"/>
              </a:spcBef>
              <a:buSzPct val="80000"/>
              <a:buFont typeface="Wingdings" charset="2"/>
              <a:buChar char="Ø"/>
            </a:pPr>
            <a:r>
              <a:rPr lang="en-US" sz="2800" dirty="0">
                <a:latin typeface="Gurmukhi MN" charset="0"/>
                <a:ea typeface="Gurmukhi MN" charset="0"/>
                <a:cs typeface="Gurmukhi MN" charset="0"/>
              </a:rPr>
              <a:t>Jesus is the interpretative </a:t>
            </a:r>
            <a:r>
              <a:rPr lang="en-US" sz="2800" dirty="0" smtClean="0">
                <a:latin typeface="Gurmukhi MN" charset="0"/>
                <a:ea typeface="Gurmukhi MN" charset="0"/>
                <a:cs typeface="Gurmukhi MN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266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Place Ezekiel 40-48 in the context of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other visions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in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Ezekiel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important details from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tabernacle/temple construction.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Offer a basic explanation for the purpose of Ezekiel 40-48.</a:t>
            </a:r>
          </a:p>
        </p:txBody>
      </p:sp>
    </p:spTree>
    <p:extLst>
      <p:ext uri="{BB962C8B-B14F-4D97-AF65-F5344CB8AC3E}">
        <p14:creationId xmlns:p14="http://schemas.microsoft.com/office/powerpoint/2010/main" val="8929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5426</TotalTime>
  <Words>510</Words>
  <Application>Microsoft Macintosh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Gurmukhi MN</vt:lpstr>
      <vt:lpstr>Wingdings</vt:lpstr>
      <vt:lpstr>Office Theme</vt:lpstr>
      <vt:lpstr>The Book of Ezekiel</vt:lpstr>
      <vt:lpstr>Class Objectives</vt:lpstr>
      <vt:lpstr>Ezekiel 33-39: Hope for Israel</vt:lpstr>
      <vt:lpstr>Visions in the Book of Ezekiel</vt:lpstr>
      <vt:lpstr>Tabernacle: Exodus 25-40</vt:lpstr>
      <vt:lpstr>Temple: 1 Kings 6-8</vt:lpstr>
      <vt:lpstr>Ezekiel’s Temple (ch.40-48)</vt:lpstr>
      <vt:lpstr>Ezekiel’s Temple (ch.40-48)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122</cp:revision>
  <cp:lastPrinted>2022-07-20T23:24:59Z</cp:lastPrinted>
  <dcterms:created xsi:type="dcterms:W3CDTF">2022-03-02T15:56:44Z</dcterms:created>
  <dcterms:modified xsi:type="dcterms:W3CDTF">2022-07-22T20:51:05Z</dcterms:modified>
</cp:coreProperties>
</file>