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2"/>
  </p:handoutMasterIdLst>
  <p:sldIdLst>
    <p:sldId id="257" r:id="rId2"/>
    <p:sldId id="295" r:id="rId3"/>
    <p:sldId id="365" r:id="rId4"/>
    <p:sldId id="363" r:id="rId5"/>
    <p:sldId id="364" r:id="rId6"/>
    <p:sldId id="348" r:id="rId7"/>
    <p:sldId id="362" r:id="rId8"/>
    <p:sldId id="361" r:id="rId9"/>
    <p:sldId id="333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FF7E79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87"/>
    <p:restoredTop sz="94586"/>
  </p:normalViewPr>
  <p:slideViewPr>
    <p:cSldViewPr snapToGrid="0" snapToObjects="1">
      <p:cViewPr>
        <p:scale>
          <a:sx n="93" d="100"/>
          <a:sy n="93" d="100"/>
        </p:scale>
        <p:origin x="3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8/6/22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8/6/22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#45</a:t>
            </a: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Ezekiel’s Temple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Wednesday: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45</a:t>
            </a:r>
            <a:endParaRPr lang="en-US" sz="3600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Place Ezekiel’s temple vision in the larger context of the book. 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Explain why the altar figures so prominently in Ezekiel’s temple.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Connect elements of the temple to their fulfillment in Christ.</a:t>
            </a:r>
            <a:endParaRPr lang="en-US" sz="3600" dirty="0" smtClean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Review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4297"/>
            <a:ext cx="7886700" cy="445266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None/>
            </a:pP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Work on the </a:t>
            </a: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review section of your worksheet </a:t>
            </a:r>
            <a:r>
              <a:rPr lang="en-US" sz="4800" dirty="0" smtClean="0">
                <a:latin typeface="Gurmukhi MN" charset="0"/>
                <a:ea typeface="Gurmukhi MN" charset="0"/>
                <a:cs typeface="Gurmukhi MN" charset="0"/>
              </a:rPr>
              <a:t>with people around you.</a:t>
            </a:r>
          </a:p>
        </p:txBody>
      </p:sp>
    </p:spTree>
    <p:extLst>
      <p:ext uri="{BB962C8B-B14F-4D97-AF65-F5344CB8AC3E}">
        <p14:creationId xmlns:p14="http://schemas.microsoft.com/office/powerpoint/2010/main" val="20273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Structure 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of Ezekiel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3006936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1024" y="3006935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Judg. on 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240" y="3006935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8992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9504" y="1737093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" y="1737094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</a:p>
        </p:txBody>
      </p:sp>
      <p:sp>
        <p:nvSpPr>
          <p:cNvPr id="9" name="Up Arrow 8"/>
          <p:cNvSpPr/>
          <p:nvPr/>
        </p:nvSpPr>
        <p:spPr>
          <a:xfrm>
            <a:off x="6598139" y="4287757"/>
            <a:ext cx="1049311" cy="1633928"/>
          </a:xfrm>
          <a:prstGeom prst="upArrow">
            <a:avLst/>
          </a:prstGeom>
          <a:solidFill>
            <a:srgbClr val="FF7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33-48: Hope for Israel</a:t>
            </a:r>
            <a:endParaRPr lang="en-US" sz="32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498"/>
            <a:ext cx="7886700" cy="5633894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ch.33 </a:t>
            </a:r>
            <a:r>
              <a:rPr lang="mr-IN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endParaRPr lang="en-US" dirty="0" smtClean="0">
              <a:solidFill>
                <a:srgbClr val="009193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ch.34 </a:t>
            </a:r>
            <a:r>
              <a:rPr lang="mr-IN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endParaRPr lang="en-US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ch.35  </a:t>
            </a:r>
            <a:r>
              <a:rPr lang="en-US" dirty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-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ch.36 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- 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ch.37 </a:t>
            </a:r>
            <a:r>
              <a:rPr lang="mr-IN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endParaRPr lang="en-US" dirty="0" smtClean="0">
              <a:solidFill>
                <a:srgbClr val="009193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ch.38-39 </a:t>
            </a:r>
            <a:r>
              <a:rPr lang="mr-IN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–</a:t>
            </a:r>
            <a:endParaRPr lang="en-US" dirty="0" smtClean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2900"/>
              </a:spcAft>
              <a:buSzPct val="80000"/>
              <a:buFont typeface="Wingdings" charset="2"/>
              <a:buChar char="Ø"/>
            </a:pPr>
            <a:r>
              <a:rPr lang="en-US" dirty="0" smtClean="0">
                <a:solidFill>
                  <a:srgbClr val="009193"/>
                </a:solidFill>
                <a:latin typeface="Gurmukhi MN" charset="0"/>
                <a:ea typeface="Gurmukhi MN" charset="0"/>
                <a:cs typeface="Gurmukhi MN" charset="0"/>
              </a:rPr>
              <a:t>ch.40-48 -  </a:t>
            </a:r>
            <a:endParaRPr lang="en-US" dirty="0">
              <a:solidFill>
                <a:srgbClr val="009193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7648" y="935535"/>
            <a:ext cx="4894326" cy="83099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Ezekiel’s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role as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watchman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Israel; Jerusalem falls</a:t>
            </a:r>
            <a:endParaRPr lang="en-US" sz="24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648" y="1799006"/>
            <a:ext cx="4894326" cy="83099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B.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Shepherds 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Israel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rebuked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, God/David will be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Shepherd</a:t>
            </a:r>
            <a:endParaRPr lang="en-US" sz="24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7648" y="2662477"/>
            <a:ext cx="4894326" cy="83099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G.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Mount </a:t>
            </a:r>
            <a:r>
              <a:rPr lang="en-US" sz="2400" i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Seir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condemned for gloating/plunder of Judah</a:t>
            </a:r>
            <a:endParaRPr lang="en-US" sz="24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7648" y="3525699"/>
            <a:ext cx="4894326" cy="83099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The mountains 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Israel will be inhabited &amp; fruitful again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7648" y="4372887"/>
            <a:ext cx="4894326" cy="830997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Spirit 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revives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dry bones; two nations become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one</a:t>
            </a:r>
            <a:endParaRPr lang="en-US" sz="24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813" y="5252392"/>
            <a:ext cx="4894326" cy="830997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Armies </a:t>
            </a:r>
            <a:r>
              <a:rPr lang="en-US" sz="2400" i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Gog destroyed to vindicate Yahweh’s holiness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6813" y="6180404"/>
            <a:ext cx="4894326" cy="46166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F.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Vision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a </a:t>
            </a:r>
            <a:r>
              <a:rPr lang="en-US" sz="2400" i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new temple</a:t>
            </a:r>
            <a:endParaRPr lang="en-US" sz="2400" i="1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61"/>
            <a:ext cx="7886700" cy="7046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 Complex (</a:t>
            </a:r>
            <a:r>
              <a:rPr lang="en-US" sz="360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40-43)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1026" name="Picture 2" descr="mage result for ezekiel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761262"/>
            <a:ext cx="7800975" cy="602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809897" y="5368834"/>
            <a:ext cx="4036423" cy="992777"/>
          </a:xfrm>
          <a:custGeom>
            <a:avLst/>
            <a:gdLst>
              <a:gd name="connsiteX0" fmla="*/ 0 w 4036423"/>
              <a:gd name="connsiteY0" fmla="*/ 0 h 992777"/>
              <a:gd name="connsiteX1" fmla="*/ 0 w 4036423"/>
              <a:gd name="connsiteY1" fmla="*/ 992777 h 992777"/>
              <a:gd name="connsiteX2" fmla="*/ 4036423 w 4036423"/>
              <a:gd name="connsiteY2" fmla="*/ 953589 h 992777"/>
              <a:gd name="connsiteX3" fmla="*/ 3017520 w 4036423"/>
              <a:gd name="connsiteY3" fmla="*/ 26126 h 992777"/>
              <a:gd name="connsiteX4" fmla="*/ 0 w 4036423"/>
              <a:gd name="connsiteY4" fmla="*/ 0 h 99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6423" h="992777">
                <a:moveTo>
                  <a:pt x="0" y="0"/>
                </a:moveTo>
                <a:lnTo>
                  <a:pt x="0" y="992777"/>
                </a:lnTo>
                <a:lnTo>
                  <a:pt x="4036423" y="953589"/>
                </a:lnTo>
                <a:lnTo>
                  <a:pt x="3017520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 1: Lost and Found in the Temple — Ezekiel's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939"/>
            <a:ext cx="9144000" cy="48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Altar (Ezekiel 43:13-27)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Altar (Ezekiel 43:13-27)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084217"/>
            <a:ext cx="7886700" cy="5430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At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center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of the temple complex is a huge, square altar. (43:13-17)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Question: Why is such prominent attention given to the altar?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riests purify (atonement for) the altar before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it can be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used.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(43:18-27)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This is a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7-day ceremony.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(43:26)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Wingdings" charset="2"/>
              <a:buChar char="Ø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At the end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7 days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, God will accept the sacrifices made on it. (43:27)</a:t>
            </a:r>
            <a:endParaRPr lang="en-US" sz="28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Points of Emphasis in Ezekiel 40-43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148043"/>
            <a:ext cx="7886700" cy="498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3600" b="1" dirty="0" smtClean="0">
                <a:latin typeface="Gurmukhi MN" charset="0"/>
                <a:ea typeface="Gurmukhi MN" charset="0"/>
                <a:cs typeface="Gurmukhi MN" charset="0"/>
              </a:rPr>
              <a:t>Boundaries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 (order, separation, protection, holy vs. profane)</a:t>
            </a:r>
          </a:p>
          <a:p>
            <a:pPr marL="742950" indent="-742950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3600" b="1" dirty="0" smtClean="0">
                <a:latin typeface="Gurmukhi MN" charset="0"/>
                <a:ea typeface="Gurmukhi MN" charset="0"/>
                <a:cs typeface="Gurmukhi MN" charset="0"/>
              </a:rPr>
              <a:t>God’s Dwelling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(rooms, chambers, God’s glory dwells)</a:t>
            </a:r>
          </a:p>
          <a:p>
            <a:pPr marL="742950" indent="-742950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+mj-lt"/>
              <a:buAutoNum type="arabicPeriod"/>
            </a:pPr>
            <a:r>
              <a:rPr lang="en-US" sz="3600" b="1" dirty="0" smtClean="0">
                <a:latin typeface="Gurmukhi MN" charset="0"/>
                <a:ea typeface="Gurmukhi MN" charset="0"/>
                <a:cs typeface="Gurmukhi MN" charset="0"/>
              </a:rPr>
              <a:t>Atonement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 (altar in center, priests offer sacrifices)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37D074-00D0-0212-7D15-CABCE341661C}"/>
              </a:ext>
            </a:extLst>
          </p:cNvPr>
          <p:cNvSpPr txBox="1"/>
          <p:nvPr/>
        </p:nvSpPr>
        <p:spPr>
          <a:xfrm>
            <a:off x="883608" y="5394686"/>
            <a:ext cx="7376784" cy="1077218"/>
          </a:xfrm>
          <a:prstGeom prst="rect">
            <a:avLst/>
          </a:prstGeom>
          <a:noFill/>
          <a:ln w="38100">
            <a:solidFill>
              <a:srgbClr val="FF7E79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200" b="1" dirty="0" smtClean="0">
                <a:solidFill>
                  <a:srgbClr val="FF7E79"/>
                </a:solidFill>
                <a:latin typeface="Gurmukhi MN"/>
              </a:rPr>
              <a:t>Discussion: </a:t>
            </a:r>
            <a:r>
              <a:rPr lang="en-US" sz="3200" dirty="0" smtClean="0">
                <a:solidFill>
                  <a:srgbClr val="FF7E79"/>
                </a:solidFill>
                <a:latin typeface="Gurmukhi MN"/>
              </a:rPr>
              <a:t>What </a:t>
            </a:r>
            <a:r>
              <a:rPr lang="en-US" sz="3200" dirty="0">
                <a:solidFill>
                  <a:srgbClr val="FF7E79"/>
                </a:solidFill>
                <a:latin typeface="Gurmukhi MN"/>
              </a:rPr>
              <a:t>are </a:t>
            </a:r>
            <a:r>
              <a:rPr lang="en-US" sz="3200" dirty="0" smtClean="0">
                <a:solidFill>
                  <a:srgbClr val="FF7E79"/>
                </a:solidFill>
                <a:latin typeface="Gurmukhi MN"/>
              </a:rPr>
              <a:t>the </a:t>
            </a:r>
            <a:r>
              <a:rPr lang="en-US" sz="3200" dirty="0">
                <a:solidFill>
                  <a:srgbClr val="FF7E79"/>
                </a:solidFill>
                <a:latin typeface="Gurmukhi MN"/>
              </a:rPr>
              <a:t>various ways we see Jesus </a:t>
            </a:r>
            <a:r>
              <a:rPr lang="en-US" sz="3200">
                <a:solidFill>
                  <a:srgbClr val="FF7E79"/>
                </a:solidFill>
                <a:latin typeface="Gurmukhi MN"/>
              </a:rPr>
              <a:t>in </a:t>
            </a:r>
            <a:r>
              <a:rPr lang="en-US" sz="3200" smtClean="0">
                <a:solidFill>
                  <a:srgbClr val="FF7E79"/>
                </a:solidFill>
                <a:latin typeface="Gurmukhi MN"/>
              </a:rPr>
              <a:t>these chapters?</a:t>
            </a:r>
            <a:endParaRPr lang="en-US" sz="3200" dirty="0">
              <a:solidFill>
                <a:srgbClr val="FF7E79"/>
              </a:solidFill>
              <a:latin typeface="Gurmukhi MN"/>
            </a:endParaRPr>
          </a:p>
        </p:txBody>
      </p:sp>
    </p:spTree>
    <p:extLst>
      <p:ext uri="{BB962C8B-B14F-4D97-AF65-F5344CB8AC3E}">
        <p14:creationId xmlns:p14="http://schemas.microsoft.com/office/powerpoint/2010/main" val="6716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5812</TotalTime>
  <Words>342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Review</vt:lpstr>
      <vt:lpstr>Structure of Ezekiel</vt:lpstr>
      <vt:lpstr>Ezekiel 33-48: Hope for Israel</vt:lpstr>
      <vt:lpstr>Temple Complex (Ezekiel 40-43)</vt:lpstr>
      <vt:lpstr>The Altar (Ezekiel 43:13-27)</vt:lpstr>
      <vt:lpstr>The Altar (Ezekiel 43:13-27)</vt:lpstr>
      <vt:lpstr>Points of Emphasis in Ezekiel 40-43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141</cp:revision>
  <cp:lastPrinted>2022-08-03T19:19:05Z</cp:lastPrinted>
  <dcterms:created xsi:type="dcterms:W3CDTF">2022-03-02T15:56:44Z</dcterms:created>
  <dcterms:modified xsi:type="dcterms:W3CDTF">2022-08-07T03:36:55Z</dcterms:modified>
</cp:coreProperties>
</file>