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6"/>
  </p:handoutMasterIdLst>
  <p:sldIdLst>
    <p:sldId id="257" r:id="rId2"/>
    <p:sldId id="295" r:id="rId3"/>
    <p:sldId id="363" r:id="rId4"/>
    <p:sldId id="348" r:id="rId5"/>
    <p:sldId id="361" r:id="rId6"/>
    <p:sldId id="364" r:id="rId7"/>
    <p:sldId id="365" r:id="rId8"/>
    <p:sldId id="366" r:id="rId9"/>
    <p:sldId id="367" r:id="rId10"/>
    <p:sldId id="368" r:id="rId11"/>
    <p:sldId id="370" r:id="rId12"/>
    <p:sldId id="371" r:id="rId13"/>
    <p:sldId id="3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62"/>
    <p:restoredTop sz="94586"/>
  </p:normalViewPr>
  <p:slideViewPr>
    <p:cSldViewPr snapToGrid="0" snapToObjects="1">
      <p:cViewPr>
        <p:scale>
          <a:sx n="93" d="100"/>
          <a:sy n="93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46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Divisions of Labor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Inheritance (Ezekiel 45:1-8)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Zadokite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priests receive no land as inheritance, because God is their inheritance. (28; see Numbers 18:20)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Sustenance comes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from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offerings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and tithes—a portion of which goes to the priests. (29-31; Leviticus 6:14-18)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 vision of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 newly-divided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land—with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portions for God (and the temple), the priests, and the prince. (45:1-8)</a:t>
            </a:r>
          </a:p>
        </p:txBody>
      </p:sp>
    </p:spTree>
    <p:extLst>
      <p:ext uri="{BB962C8B-B14F-4D97-AF65-F5344CB8AC3E}">
        <p14:creationId xmlns:p14="http://schemas.microsoft.com/office/powerpoint/2010/main" val="5908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5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1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Give an example of a restriction of access in Ezekiel’s temple.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division of labor among </a:t>
            </a:r>
            <a:r>
              <a:rPr lang="en-US" sz="360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600" smtClean="0">
                <a:latin typeface="Gurmukhi MN" charset="0"/>
                <a:ea typeface="Gurmukhi MN" charset="0"/>
                <a:cs typeface="Gurmukhi MN" charset="0"/>
              </a:rPr>
              <a:t>Levites &amp; priests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Connect one instruction for the priests to our role as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Christians.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Sunday: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45-46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Give an example of a restriction of access in Ezekiel’s temple.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division of labor among the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Levites &amp; priests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Connect one instruction for the priests to our role as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Christians.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Structure 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of Ezekiel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3006936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1024" y="3006935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25-32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Judg. on 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240" y="3006935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8992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9504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" y="1737094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</a:p>
        </p:txBody>
      </p:sp>
      <p:sp>
        <p:nvSpPr>
          <p:cNvPr id="9" name="Up Arrow 8"/>
          <p:cNvSpPr/>
          <p:nvPr/>
        </p:nvSpPr>
        <p:spPr>
          <a:xfrm>
            <a:off x="6598139" y="4287757"/>
            <a:ext cx="1049311" cy="1633928"/>
          </a:xfrm>
          <a:prstGeom prst="upArrow">
            <a:avLst/>
          </a:prstGeom>
          <a:solidFill>
            <a:srgbClr val="FF7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61"/>
            <a:ext cx="7886700" cy="7046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Temple Complex (</a:t>
            </a:r>
            <a:r>
              <a:rPr lang="en-US" sz="360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40-43)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1026" name="Picture 2" descr="mage result for ezekiel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761262"/>
            <a:ext cx="7800975" cy="60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809897" y="5368834"/>
            <a:ext cx="4036423" cy="992777"/>
          </a:xfrm>
          <a:custGeom>
            <a:avLst/>
            <a:gdLst>
              <a:gd name="connsiteX0" fmla="*/ 0 w 4036423"/>
              <a:gd name="connsiteY0" fmla="*/ 0 h 992777"/>
              <a:gd name="connsiteX1" fmla="*/ 0 w 4036423"/>
              <a:gd name="connsiteY1" fmla="*/ 992777 h 992777"/>
              <a:gd name="connsiteX2" fmla="*/ 4036423 w 4036423"/>
              <a:gd name="connsiteY2" fmla="*/ 953589 h 992777"/>
              <a:gd name="connsiteX3" fmla="*/ 3017520 w 4036423"/>
              <a:gd name="connsiteY3" fmla="*/ 26126 h 992777"/>
              <a:gd name="connsiteX4" fmla="*/ 0 w 4036423"/>
              <a:gd name="connsiteY4" fmla="*/ 0 h 99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423" h="992777">
                <a:moveTo>
                  <a:pt x="0" y="0"/>
                </a:moveTo>
                <a:lnTo>
                  <a:pt x="0" y="992777"/>
                </a:lnTo>
                <a:lnTo>
                  <a:pt x="4036423" y="953589"/>
                </a:lnTo>
                <a:lnTo>
                  <a:pt x="3017520" y="261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Ezekiel’s Temple and Us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Not a temple we are supposed to build or instructions we are to follow.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Pictures and symbols that Ezekiel’s readers would have understood.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symbols must first be connected to a principle, then we can connect the principle to us (in Christ).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Example: Temple?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Example: Walls?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28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Example: Altar?</a:t>
            </a:r>
            <a:endParaRPr lang="en-US" sz="2800" i="1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Entrance &amp; Exits (Ezekiel 44:1-16)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44:5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- 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main point of this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section: </a:t>
            </a:r>
            <a:r>
              <a:rPr lang="en-US" sz="3200" i="1" dirty="0" smtClean="0">
                <a:latin typeface="Gurmukhi MN" charset="0"/>
                <a:ea typeface="Gurmukhi MN" charset="0"/>
                <a:cs typeface="Gurmukhi MN" charset="0"/>
              </a:rPr>
              <a:t>Rules </a:t>
            </a:r>
            <a:r>
              <a:rPr lang="en-US" sz="3200" i="1" dirty="0">
                <a:latin typeface="Gurmukhi MN" charset="0"/>
                <a:ea typeface="Gurmukhi MN" charset="0"/>
                <a:cs typeface="Gurmukhi MN" charset="0"/>
              </a:rPr>
              <a:t>for access in God’s </a:t>
            </a:r>
            <a:r>
              <a:rPr lang="en-US" sz="3200" i="1" dirty="0" smtClean="0">
                <a:latin typeface="Gurmukhi MN" charset="0"/>
                <a:ea typeface="Gurmukhi MN" charset="0"/>
                <a:cs typeface="Gurmukhi MN" charset="0"/>
              </a:rPr>
              <a:t>sanctuary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E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ast gate — through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which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LORD entered —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is forever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closed.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(1-2)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rince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can sit in it to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eat,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but he can only get there from the back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way.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(3)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Who is the prince?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Why does the east gate have this restriction? </a:t>
            </a:r>
            <a:endParaRPr lang="en-US" sz="3200" i="1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Entrance &amp; Exits (Ezekiel 44:1-16)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people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have failed to keep their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charge, have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profaned the temple,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admitting the ‘unclean.’ (6-8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N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foreigner or uncircumcised person will enter the sanctuary. (9)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Levites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will serve in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temple—including the oversight (protection) of 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gates. (11, 14; see 2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Kgs 11:5)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Entrance &amp; Exits (Ezekiel 44:1-16)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Levites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not allowed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 serve as priests or come near the holy things because of their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idolatry.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(10,12-13)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sons of </a:t>
            </a:r>
            <a:r>
              <a:rPr lang="en-US" sz="3200" dirty="0" err="1">
                <a:latin typeface="Gurmukhi MN" charset="0"/>
                <a:ea typeface="Gurmukhi MN" charset="0"/>
                <a:cs typeface="Gurmukhi MN" charset="0"/>
              </a:rPr>
              <a:t>Zadok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—who kept their charge—will serve before God and with His holy things. (15-16)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600"/>
              </a:spcAft>
              <a:buSzPct val="80000"/>
              <a:buFont typeface="Wingdings" charset="2"/>
              <a:buChar char="Ø"/>
            </a:pPr>
            <a:r>
              <a:rPr lang="en-US" sz="3200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Imagine a </a:t>
            </a:r>
            <a:r>
              <a:rPr lang="en-US" sz="32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Levite complaining </a:t>
            </a:r>
            <a:r>
              <a:rPr lang="en-US" sz="3200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that this </a:t>
            </a:r>
            <a:r>
              <a:rPr lang="en-US" sz="32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wasn’t </a:t>
            </a:r>
            <a:r>
              <a:rPr lang="en-US" sz="3200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fair.  What would you say? </a:t>
            </a:r>
          </a:p>
        </p:txBody>
      </p:sp>
    </p:spTree>
    <p:extLst>
      <p:ext uri="{BB962C8B-B14F-4D97-AF65-F5344CB8AC3E}">
        <p14:creationId xmlns:p14="http://schemas.microsoft.com/office/powerpoint/2010/main" val="16855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Zadokite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Instructions (44:17-27)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961294"/>
            <a:ext cx="7886700" cy="555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R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egulations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for these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priests: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Work clothes (17-18)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avoid sweat (Deut. 23)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Street clothes (19)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to not transmit holiness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Hair </a:t>
            </a: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length (20)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-  in-between long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&amp; shaved 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Wine (21)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no imbibing on the job (Lev. 10)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Marriage </a:t>
            </a: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(22)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- only to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virgins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Public role (23-24)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- teach the people </a:t>
            </a:r>
          </a:p>
          <a:p>
            <a:pPr marL="915988" lvl="1" indent="-458788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Mourning </a:t>
            </a:r>
            <a:r>
              <a:rPr lang="en-US" b="1" dirty="0">
                <a:latin typeface="Gurmukhi MN" charset="0"/>
                <a:ea typeface="Gurmukhi MN" charset="0"/>
                <a:cs typeface="Gurmukhi MN" charset="0"/>
              </a:rPr>
              <a:t>(25-27)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- only 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family (Lev. </a:t>
            </a:r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21:1-3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458788" indent="-458788">
              <a:lnSpc>
                <a:spcPct val="100000"/>
              </a:lnSpc>
              <a:spcBef>
                <a:spcPts val="600"/>
              </a:spcBef>
              <a:buSzPct val="80000"/>
              <a:buFont typeface="Wingdings" charset="2"/>
              <a:buChar char="Ø"/>
            </a:pPr>
            <a:r>
              <a:rPr lang="en-US" sz="3200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relevance does any of this have to us (if any)?</a:t>
            </a:r>
          </a:p>
        </p:txBody>
      </p:sp>
    </p:spTree>
    <p:extLst>
      <p:ext uri="{BB962C8B-B14F-4D97-AF65-F5344CB8AC3E}">
        <p14:creationId xmlns:p14="http://schemas.microsoft.com/office/powerpoint/2010/main" val="19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5914</TotalTime>
  <Words>572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Structure of Ezekiel</vt:lpstr>
      <vt:lpstr>Temple Complex (Ezekiel 40-43)</vt:lpstr>
      <vt:lpstr>Ezekiel’s Temple and Us</vt:lpstr>
      <vt:lpstr>Entrance &amp; Exits (Ezekiel 44:1-16)</vt:lpstr>
      <vt:lpstr>Entrance &amp; Exits (Ezekiel 44:1-16)</vt:lpstr>
      <vt:lpstr>Entrance &amp; Exits (Ezekiel 44:1-16)</vt:lpstr>
      <vt:lpstr>Zadokite Instructions (44:17-27)</vt:lpstr>
      <vt:lpstr>Inheritance (Ezekiel 45:1-8)</vt:lpstr>
      <vt:lpstr>PowerPoint Presentation</vt:lpstr>
      <vt:lpstr>PowerPoint Presentation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150</cp:revision>
  <cp:lastPrinted>2022-08-03T19:19:05Z</cp:lastPrinted>
  <dcterms:created xsi:type="dcterms:W3CDTF">2022-03-02T15:56:44Z</dcterms:created>
  <dcterms:modified xsi:type="dcterms:W3CDTF">2022-08-10T22:32:53Z</dcterms:modified>
</cp:coreProperties>
</file>