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5"/>
  </p:handoutMasterIdLst>
  <p:sldIdLst>
    <p:sldId id="257" r:id="rId2"/>
    <p:sldId id="295" r:id="rId3"/>
    <p:sldId id="363" r:id="rId4"/>
    <p:sldId id="377" r:id="rId5"/>
    <p:sldId id="367" r:id="rId6"/>
    <p:sldId id="373" r:id="rId7"/>
    <p:sldId id="374" r:id="rId8"/>
    <p:sldId id="371" r:id="rId9"/>
    <p:sldId id="370" r:id="rId10"/>
    <p:sldId id="378" r:id="rId11"/>
    <p:sldId id="379" r:id="rId12"/>
    <p:sldId id="3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09193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2"/>
    <p:restoredTop sz="94586"/>
  </p:normalViewPr>
  <p:slideViewPr>
    <p:cSldViewPr snapToGrid="0" snapToObjects="1">
      <p:cViewPr>
        <p:scale>
          <a:sx n="93" d="100"/>
          <a:sy n="93" d="100"/>
        </p:scale>
        <p:origin x="115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8562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#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48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Waters &amp; Land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Tribal Portions (47:13 </a:t>
            </a:r>
            <a:r>
              <a:rPr lang="mr-IN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–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48:35)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tribes are each given a gate of the city, and the name of the city encapsulates the point of the entire vision: The LORD is there. (48:30-35)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in Context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0" y="2430167"/>
            <a:ext cx="2882646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1-24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Judgment on Jerusalem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1024" y="2430166"/>
            <a:ext cx="1901952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ch.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25-32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</a:t>
            </a: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on Nations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240" y="2430166"/>
            <a:ext cx="2785110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33-48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Hope for Israel’s Future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8992" y="1160324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Broken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(33:21)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9504" y="1160324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Besieged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(24:1)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" y="1160325"/>
            <a:ext cx="1463040" cy="1070811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Bowed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(1:2)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0240" y="4179719"/>
            <a:ext cx="2785110" cy="95410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“The Lord is there” (48:35)</a:t>
            </a:r>
            <a:endParaRPr lang="en-US" sz="28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0" y="4179719"/>
            <a:ext cx="4894326" cy="95410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The LORD is not there [Jerusalem]</a:t>
            </a:r>
            <a:endParaRPr lang="en-US" sz="28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0" y="5284033"/>
            <a:ext cx="4894326" cy="95410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“The glory of the LORD departed</a:t>
            </a:r>
            <a:r>
              <a:rPr lang="mr-IN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…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” (10:18)</a:t>
            </a:r>
            <a:endParaRPr lang="en-US" sz="28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0240" y="5287164"/>
            <a:ext cx="2785110" cy="950976"/>
          </a:xfrm>
          <a:prstGeom prst="rect">
            <a:avLst/>
          </a:prstGeom>
          <a:solidFill>
            <a:srgbClr val="FF7E7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i="1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“The glory of the LORD came” (43:4)</a:t>
            </a:r>
            <a:endParaRPr lang="en-US" sz="20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Describe the river in Ezekiel 47 and it’s significance in connection to related passages.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Overview the tribal portions in the newly-divided land.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Recite the last four words of the Book of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Ezekiel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Sunday: Review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Describe the river in Ezekiel 47 and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it’s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significance in connection to related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passages. 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O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verview the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tribal portions in the newly-divided land.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Recite the last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four words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of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the Book of Ezekiel.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Structure </a:t>
            </a:r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of Ezekiel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3006936"/>
            <a:ext cx="2882646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1-24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Judgment on Jerusalem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1024" y="3006935"/>
            <a:ext cx="1901952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ch.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25-32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Judg. on 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240" y="3006935"/>
            <a:ext cx="2785110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33-48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Hope for Israel’s Future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8992" y="1737093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Broken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(33:21)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9504" y="1737093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Besieged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(24:1)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720" y="1737094"/>
            <a:ext cx="1463040" cy="1070811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Bowed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(1:2)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9345" y="4438559"/>
            <a:ext cx="1976005" cy="156966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40-48</a:t>
            </a:r>
            <a:endParaRPr lang="en-US" sz="24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New temple, new society,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new land.</a:t>
            </a:r>
            <a:endParaRPr lang="en-US" sz="24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Ezekiel’s Temple (40-48)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612" y="1314930"/>
            <a:ext cx="4068042" cy="3416320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40-42</a:t>
            </a:r>
            <a:endParaRPr lang="en-US" sz="28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God 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orders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the space: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Walls, gates, (holy vs. profane)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Designated spaces (Most Holy Place)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Rooms &amp; Chambers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4346" y="1314930"/>
            <a:ext cx="4068042" cy="3416320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43-44</a:t>
            </a:r>
            <a:endParaRPr lang="en-US" sz="28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God 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fills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the space: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His glory comes &amp; fills the temple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Altar (Atonement)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Prince, Levites, Priests, &amp; their work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612" y="4847841"/>
            <a:ext cx="826077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45-48</a:t>
            </a:r>
            <a:endParaRPr lang="en-US" sz="2800" b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vision of God’s people:</a:t>
            </a: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Justice, worship, and abundan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 life in the land of their inheritance.</a:t>
            </a:r>
            <a:endParaRPr lang="en-US" sz="2800" dirty="0" smtClean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Read &amp; Discuss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343893"/>
            <a:ext cx="7886700" cy="3560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None/>
            </a:pPr>
            <a:r>
              <a:rPr lang="en-US" sz="4800" b="1" dirty="0" smtClean="0">
                <a:latin typeface="Gurmukhi MN" charset="0"/>
                <a:ea typeface="Gurmukhi MN" charset="0"/>
                <a:cs typeface="Gurmukhi MN" charset="0"/>
              </a:rPr>
              <a:t>Ezekiel 47:1-12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None/>
            </a:pPr>
            <a:r>
              <a:rPr lang="en-US" sz="4800" dirty="0">
                <a:latin typeface="Gurmukhi MN" charset="0"/>
                <a:ea typeface="Gurmukhi MN" charset="0"/>
                <a:cs typeface="Gurmukhi MN" charset="0"/>
              </a:rPr>
              <a:t>What Bible passages are you reminded of in reading these verses?</a:t>
            </a:r>
            <a:endParaRPr lang="en-US" sz="48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Temple River (Ezekiel 47:1-12)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961294"/>
            <a:ext cx="7886700" cy="571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ater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begins as a trickle from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  altar, runs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out of the east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gate. (1-2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) </a:t>
            </a:r>
          </a:p>
          <a:p>
            <a:pPr marL="458788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lows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east, g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ets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progressively deeper until it is impassable.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(3-5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458788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lows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into the Dead Sea, making it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fresh / inhabited.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“Everything will live where the river goes.”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(6-10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458788" indent="-4587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On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banks, flourishing trees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with fruit for food, leaves for healing.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(12)</a:t>
            </a:r>
          </a:p>
          <a:p>
            <a:pPr marL="458788" indent="-4587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i="1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 does this beautiful picture tell us about God’s </a:t>
            </a:r>
            <a:r>
              <a:rPr lang="en-US" i="1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kingdom? </a:t>
            </a:r>
            <a:endParaRPr lang="en-US" i="1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Tribal Portions (47:13</a:t>
            </a:r>
            <a:r>
              <a:rPr lang="mr-IN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–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48:35)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God then lays out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division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of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land,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an equal portion for each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tribe, double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portion for Joseph.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(13-14)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utside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boundaries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are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similar to the original border but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exclude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area east of the Jordan.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(15-20)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land is Israel’s inheritance and is for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sojourner also. (21-23)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ribal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portions are listed north to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south.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48:1-29)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0"/>
            <a:ext cx="4518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5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6289</TotalTime>
  <Words>521</Words>
  <Application>Microsoft Macintosh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Class Objectives</vt:lpstr>
      <vt:lpstr>Structure of Ezekiel</vt:lpstr>
      <vt:lpstr>Ezekiel’s Temple (40-48)</vt:lpstr>
      <vt:lpstr>Read &amp; Discuss</vt:lpstr>
      <vt:lpstr>Temple River (Ezekiel 47:1-12)</vt:lpstr>
      <vt:lpstr>Tribal Portions (47:13– 48:35)</vt:lpstr>
      <vt:lpstr>PowerPoint Presentation</vt:lpstr>
      <vt:lpstr>PowerPoint Presentation</vt:lpstr>
      <vt:lpstr>Tribal Portions (47:13 – 48:35)</vt:lpstr>
      <vt:lpstr>Ezekiel in Context</vt:lpstr>
      <vt:lpstr>Class Objectives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161</cp:revision>
  <cp:lastPrinted>2022-08-13T23:46:36Z</cp:lastPrinted>
  <dcterms:created xsi:type="dcterms:W3CDTF">2022-03-02T15:56:44Z</dcterms:created>
  <dcterms:modified xsi:type="dcterms:W3CDTF">2022-08-17T19:21:31Z</dcterms:modified>
</cp:coreProperties>
</file>