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1"/>
  </p:handoutMasterIdLst>
  <p:sldIdLst>
    <p:sldId id="257" r:id="rId2"/>
    <p:sldId id="295" r:id="rId3"/>
    <p:sldId id="367" r:id="rId4"/>
    <p:sldId id="384" r:id="rId5"/>
    <p:sldId id="385" r:id="rId6"/>
    <p:sldId id="386" r:id="rId7"/>
    <p:sldId id="387" r:id="rId8"/>
    <p:sldId id="379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9193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42"/>
    <p:restoredTop sz="94586"/>
  </p:normalViewPr>
  <p:slideViewPr>
    <p:cSldViewPr snapToGrid="0" snapToObjects="1">
      <p:cViewPr>
        <p:scale>
          <a:sx n="93" d="100"/>
          <a:sy n="93" d="100"/>
        </p:scale>
        <p:origin x="1152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8/24/22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#50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Final Review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2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Recall some of the weird things in the Book of Ezekiel</a:t>
            </a: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their meaning &amp; context,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mr-IN" sz="3600" dirty="0" smtClean="0"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and connect them to the big ideas in the whole book.</a:t>
            </a: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>
                <a:latin typeface="Gurmukhi MN" charset="0"/>
                <a:ea typeface="Gurmukhi MN" charset="0"/>
                <a:cs typeface="Gurmukhi MN" charset="0"/>
              </a:rPr>
              <a:t>Shepherds eat sheep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</a:t>
            </a: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</a:p>
        </p:txBody>
      </p:sp>
    </p:spTree>
    <p:extLst>
      <p:ext uri="{BB962C8B-B14F-4D97-AF65-F5344CB8AC3E}">
        <p14:creationId xmlns:p14="http://schemas.microsoft.com/office/powerpoint/2010/main" val="1950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961294"/>
            <a:ext cx="7886700" cy="5550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1: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Dry bones rattle and come together into live soldiers</a:t>
            </a:r>
            <a:endParaRPr lang="en-US" sz="3600" b="1" dirty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</a:t>
            </a: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2: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Birds &amp; beasts invited to God’s table, feast on an army</a:t>
            </a:r>
            <a:endParaRPr lang="en-US" sz="3600" b="1" dirty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1800"/>
              </a:spcAft>
              <a:buSzPct val="80000"/>
              <a:buNone/>
            </a:pP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Group </a:t>
            </a:r>
            <a:r>
              <a:rPr lang="en-US" sz="3600" b="1" dirty="0" smtClean="0">
                <a:latin typeface="Gurmukhi MN" charset="0"/>
                <a:ea typeface="Gurmukhi MN" charset="0"/>
                <a:cs typeface="Gurmukhi MN" charset="0"/>
              </a:rPr>
              <a:t>3: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Trickle of water out of the temple becomes a rushing river</a:t>
            </a:r>
            <a:endParaRPr lang="en-US" sz="3600" b="1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6434" y="5049697"/>
            <a:ext cx="6631131" cy="1461939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Questions to Answer: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1) Where is it? 2) What’s the context? 3) What’s the big idea/theme?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1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Dr</a:t>
            </a: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y Bones Revived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</a:p>
        </p:txBody>
      </p:sp>
    </p:spTree>
    <p:extLst>
      <p:ext uri="{BB962C8B-B14F-4D97-AF65-F5344CB8AC3E}">
        <p14:creationId xmlns:p14="http://schemas.microsoft.com/office/powerpoint/2010/main" val="68414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Feast for the Birds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</a:p>
        </p:txBody>
      </p:sp>
    </p:spTree>
    <p:extLst>
      <p:ext uri="{BB962C8B-B14F-4D97-AF65-F5344CB8AC3E}">
        <p14:creationId xmlns:p14="http://schemas.microsoft.com/office/powerpoint/2010/main" val="80377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Weird Stuff in Ezekiel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648693"/>
            <a:ext cx="7886700" cy="356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b="1" dirty="0" smtClean="0">
                <a:latin typeface="Gurmukhi MN" charset="0"/>
                <a:ea typeface="Gurmukhi MN" charset="0"/>
                <a:cs typeface="Gurmukhi MN" charset="0"/>
              </a:rPr>
              <a:t>Water from the Temple</a:t>
            </a:r>
            <a:endParaRPr lang="en-US" sz="4800" b="1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Where is it?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context?</a:t>
            </a:r>
          </a:p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What’s the big idea?</a:t>
            </a:r>
          </a:p>
        </p:txBody>
      </p:sp>
    </p:spTree>
    <p:extLst>
      <p:ext uri="{BB962C8B-B14F-4D97-AF65-F5344CB8AC3E}">
        <p14:creationId xmlns:p14="http://schemas.microsoft.com/office/powerpoint/2010/main" val="13027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in Context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0" y="2430167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1024" y="2430166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30240" y="2430166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8992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89504" y="1160324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" y="1160325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30240" y="4179719"/>
            <a:ext cx="2785110" cy="95410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Lord is there” (48:35)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8650" y="4179719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LORD is not there [Jerusalem]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8650" y="5284033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departed</a:t>
            </a:r>
            <a:r>
              <a:rPr lang="mr-IN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” (10:18)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30240" y="5287164"/>
            <a:ext cx="2785110" cy="950976"/>
          </a:xfrm>
          <a:prstGeom prst="rect">
            <a:avLst/>
          </a:prstGeom>
          <a:solidFill>
            <a:srgbClr val="FF7E79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“The glory of the LORD came” (43:4)</a:t>
            </a:r>
            <a:endParaRPr lang="en-US" sz="20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3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Sunday: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TBD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6518</TotalTime>
  <Words>277</Words>
  <Application>Microsoft Macintosh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Weird Stuff in Ezekiel</vt:lpstr>
      <vt:lpstr>Weird Stuff in Ezekiel</vt:lpstr>
      <vt:lpstr>Weird Stuff in Ezekiel</vt:lpstr>
      <vt:lpstr>Weird Stuff in Ezekiel</vt:lpstr>
      <vt:lpstr>Weird Stuff in Ezekiel</vt:lpstr>
      <vt:lpstr>Ezekiel in Context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170</cp:revision>
  <cp:lastPrinted>2022-08-24T20:02:38Z</cp:lastPrinted>
  <dcterms:created xsi:type="dcterms:W3CDTF">2022-03-02T15:56:44Z</dcterms:created>
  <dcterms:modified xsi:type="dcterms:W3CDTF">2022-08-24T20:02:39Z</dcterms:modified>
</cp:coreProperties>
</file>