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7"/>
  </p:handoutMasterIdLst>
  <p:sldIdLst>
    <p:sldId id="257" r:id="rId2"/>
    <p:sldId id="295" r:id="rId3"/>
    <p:sldId id="379" r:id="rId4"/>
    <p:sldId id="367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42"/>
    <p:restoredTop sz="94586"/>
  </p:normalViewPr>
  <p:slideViewPr>
    <p:cSldViewPr snapToGrid="0" snapToObjects="1">
      <p:cViewPr>
        <p:scale>
          <a:sx n="93" d="100"/>
          <a:sy n="93" d="100"/>
        </p:scale>
        <p:origin x="115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8/27/22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51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N.T.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the context, structure, and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themes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of the Book of Ezekiel.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Make connections from Ezekiel to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prologue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John’s gospel.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Structure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0240" y="5305532"/>
            <a:ext cx="2785110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Lord is there” (48:35)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5305532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LORD is not there [Jerusalem]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4176588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240" y="4179719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3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into the New Testament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080655"/>
            <a:ext cx="7886700" cy="509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000" b="1" dirty="0" smtClean="0">
                <a:latin typeface="Gurmukhi MN" charset="0"/>
                <a:ea typeface="Gurmukhi MN" charset="0"/>
                <a:cs typeface="Gurmukhi MN" charset="0"/>
              </a:rPr>
              <a:t>Read John 1:1-18</a:t>
            </a:r>
            <a:endParaRPr lang="en-US" sz="4000" b="1" dirty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What connections are there to the Book of Ezekiel?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What themes from Ezekiel do you find in John’s prologue?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How does Jesus fulfill the message of the prophet Ezekiel?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9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27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Monday Zoom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: Book of Daniel</a:t>
            </a: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Daniel ch.1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6537</TotalTime>
  <Words>168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Structure of Ezekiel</vt:lpstr>
      <vt:lpstr>Ezekiel into the New Testament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173</cp:revision>
  <cp:lastPrinted>2022-08-24T20:02:38Z</cp:lastPrinted>
  <dcterms:created xsi:type="dcterms:W3CDTF">2022-03-02T15:56:44Z</dcterms:created>
  <dcterms:modified xsi:type="dcterms:W3CDTF">2022-08-27T20:13:24Z</dcterms:modified>
</cp:coreProperties>
</file>