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B2A"/>
    <a:srgbClr val="393233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22" d="100"/>
          <a:sy n="122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2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4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F658-1676-4D4E-80EE-6BFA224614DA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1F10-E23C-6C49-A37D-B4951B62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2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F8BA3394-F589-73FA-69F1-C1396B2CB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69607"/>
            <a:ext cx="8178799" cy="4518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20617-62C8-932F-67D0-3E8B9632F7CF}"/>
              </a:ext>
            </a:extLst>
          </p:cNvPr>
          <p:cNvSpPr txBox="1"/>
          <p:nvPr/>
        </p:nvSpPr>
        <p:spPr>
          <a:xfrm>
            <a:off x="909144" y="480059"/>
            <a:ext cx="732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Do You Trust God?</a:t>
            </a:r>
          </a:p>
        </p:txBody>
      </p:sp>
    </p:spTree>
    <p:extLst>
      <p:ext uri="{BB962C8B-B14F-4D97-AF65-F5344CB8AC3E}">
        <p14:creationId xmlns:p14="http://schemas.microsoft.com/office/powerpoint/2010/main" val="414176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2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F8BA3394-F589-73FA-69F1-C1396B2CB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69607"/>
            <a:ext cx="8178799" cy="4518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20617-62C8-932F-67D0-3E8B9632F7CF}"/>
              </a:ext>
            </a:extLst>
          </p:cNvPr>
          <p:cNvSpPr txBox="1"/>
          <p:nvPr/>
        </p:nvSpPr>
        <p:spPr>
          <a:xfrm>
            <a:off x="909144" y="480059"/>
            <a:ext cx="732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Do You Trust God?</a:t>
            </a:r>
          </a:p>
        </p:txBody>
      </p:sp>
    </p:spTree>
    <p:extLst>
      <p:ext uri="{BB962C8B-B14F-4D97-AF65-F5344CB8AC3E}">
        <p14:creationId xmlns:p14="http://schemas.microsoft.com/office/powerpoint/2010/main" val="11245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F1949A7-41AF-D8D2-A3A9-BA00B11F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C3CD2-9056-2347-3E82-2C037E95976D}"/>
              </a:ext>
            </a:extLst>
          </p:cNvPr>
          <p:cNvSpPr txBox="1"/>
          <p:nvPr/>
        </p:nvSpPr>
        <p:spPr>
          <a:xfrm>
            <a:off x="0" y="4351338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800" b="1" dirty="0">
                <a:solidFill>
                  <a:srgbClr val="5A1B2A"/>
                </a:solidFill>
              </a:rPr>
              <a:t>The way we see things is often unreliable.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800" b="1" dirty="0">
                <a:solidFill>
                  <a:srgbClr val="5A1B2A"/>
                </a:solidFill>
              </a:rPr>
              <a:t>We seldom see God in the picture. 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800" b="1" dirty="0">
                <a:solidFill>
                  <a:srgbClr val="5A1B2A"/>
                </a:solidFill>
              </a:rPr>
              <a:t>Complete Trust in God is Difficult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800" b="1" dirty="0">
                <a:solidFill>
                  <a:srgbClr val="5A1B2A"/>
                </a:solidFill>
              </a:rPr>
              <a:t>Disobeying God is Costly &amp; Rebellious</a:t>
            </a:r>
          </a:p>
          <a:p>
            <a:endParaRPr lang="en-US" sz="1400" b="1" dirty="0">
              <a:solidFill>
                <a:srgbClr val="5A1B2A"/>
              </a:solidFill>
            </a:endParaRPr>
          </a:p>
          <a:p>
            <a:r>
              <a:rPr lang="en-US" sz="2800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F1949A7-41AF-D8D2-A3A9-BA00B11F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C3CD2-9056-2347-3E82-2C037E95976D}"/>
              </a:ext>
            </a:extLst>
          </p:cNvPr>
          <p:cNvSpPr txBox="1"/>
          <p:nvPr/>
        </p:nvSpPr>
        <p:spPr>
          <a:xfrm>
            <a:off x="0" y="435133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rgbClr val="5A1B2A"/>
                </a:solidFill>
              </a:rPr>
              <a:t>When Our Faith &amp; Trust is Lacking Problems seem enormous.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rgbClr val="5A1B2A"/>
                </a:solidFill>
              </a:rPr>
              <a:t>We must be willing to stand up to ourselves and our peers.</a:t>
            </a:r>
          </a:p>
          <a:p>
            <a:endParaRPr lang="en-US" sz="3600" b="1" dirty="0">
              <a:solidFill>
                <a:srgbClr val="5A1B2A"/>
              </a:solidFill>
            </a:endParaRPr>
          </a:p>
          <a:p>
            <a:r>
              <a:rPr lang="en-US" sz="4000" dirty="0"/>
              <a:t> </a:t>
            </a:r>
          </a:p>
          <a:p>
            <a:r>
              <a:rPr lang="en-US" sz="4000" dirty="0"/>
              <a:t> </a:t>
            </a:r>
          </a:p>
          <a:p>
            <a:r>
              <a:rPr lang="en-US" sz="4000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F1949A7-41AF-D8D2-A3A9-BA00B11F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81701" cy="14188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C3CD2-9056-2347-3E82-2C037E95976D}"/>
              </a:ext>
            </a:extLst>
          </p:cNvPr>
          <p:cNvSpPr txBox="1"/>
          <p:nvPr/>
        </p:nvSpPr>
        <p:spPr>
          <a:xfrm>
            <a:off x="0" y="1418897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5A1B2A"/>
                </a:solidFill>
              </a:rPr>
              <a:t>The way we see things is often unreliable.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900" b="1" dirty="0">
                <a:solidFill>
                  <a:schemeClr val="accent1"/>
                </a:solidFill>
              </a:rPr>
              <a:t>God Word is reliable – Trust Him! (Heb. 2:1-4)</a:t>
            </a:r>
          </a:p>
          <a:p>
            <a:r>
              <a:rPr lang="en-US" sz="2800" dirty="0"/>
              <a:t>Therefore, we ought to give the more earnest heed to the things that were heard, lest haply we drift away from them. For if the word spoken through angels proved </a:t>
            </a:r>
            <a:r>
              <a:rPr lang="en-US" sz="2800" dirty="0" err="1"/>
              <a:t>stedfast</a:t>
            </a:r>
            <a:r>
              <a:rPr lang="en-US" sz="2800" dirty="0"/>
              <a:t>, and every transgression and disobedience received a just recompense of reward; how shall we escape, if we neglect so great a salvation? which having at the first been spoken through the Lord, was confirmed unto us by them that heard; God also bearing witness with them, both by signs and wonders, and by manifold powers, and by gifts of the Holy Spirit, according to his own will. 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0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F1949A7-41AF-D8D2-A3A9-BA00B11F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81701" cy="14188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C3CD2-9056-2347-3E82-2C037E95976D}"/>
              </a:ext>
            </a:extLst>
          </p:cNvPr>
          <p:cNvSpPr txBox="1"/>
          <p:nvPr/>
        </p:nvSpPr>
        <p:spPr>
          <a:xfrm>
            <a:off x="0" y="1418897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5A1B2A"/>
                </a:solidFill>
              </a:rPr>
              <a:t>The way we see things is often unreliable.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900" b="1" dirty="0">
                <a:solidFill>
                  <a:schemeClr val="accent1"/>
                </a:solidFill>
              </a:rPr>
              <a:t>God Word is reliable – Trust Him! (Heb. 2:1-4)</a:t>
            </a:r>
          </a:p>
          <a:p>
            <a:r>
              <a:rPr lang="en-US" sz="2800" dirty="0"/>
              <a:t> </a:t>
            </a:r>
            <a:r>
              <a:rPr lang="en-US" sz="2800" b="1" dirty="0">
                <a:solidFill>
                  <a:srgbClr val="5A1B2A"/>
                </a:solidFill>
              </a:rPr>
              <a:t>We seldom see God in the picture.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</a:rPr>
              <a:t>God is always in our life -  Trust Him! (Psa. 139:1-12)</a:t>
            </a:r>
          </a:p>
          <a:p>
            <a:r>
              <a:rPr lang="en-US" sz="2800" dirty="0"/>
              <a:t>O Jehovah, thou hast searched me, and known me.</a:t>
            </a:r>
          </a:p>
          <a:p>
            <a:r>
              <a:rPr lang="en-US" sz="2800" dirty="0"/>
              <a:t>Thou </a:t>
            </a:r>
            <a:r>
              <a:rPr lang="en-US" sz="2800" dirty="0" err="1"/>
              <a:t>knowest</a:t>
            </a:r>
            <a:r>
              <a:rPr lang="en-US" sz="2800" dirty="0"/>
              <a:t> my </a:t>
            </a:r>
            <a:r>
              <a:rPr lang="en-US" sz="2800" dirty="0" err="1"/>
              <a:t>downsitting</a:t>
            </a:r>
            <a:r>
              <a:rPr lang="en-US" sz="2800" dirty="0"/>
              <a:t> and mine uprising;</a:t>
            </a:r>
          </a:p>
          <a:p>
            <a:r>
              <a:rPr lang="en-US" sz="2800" dirty="0"/>
              <a:t>Thou </a:t>
            </a:r>
            <a:r>
              <a:rPr lang="en-US" sz="2800" dirty="0" err="1"/>
              <a:t>understandest</a:t>
            </a:r>
            <a:r>
              <a:rPr lang="en-US" sz="2800" dirty="0"/>
              <a:t> my thought afar off.</a:t>
            </a:r>
          </a:p>
          <a:p>
            <a:r>
              <a:rPr lang="en-US" sz="2800" dirty="0"/>
              <a:t>Thou </a:t>
            </a:r>
            <a:r>
              <a:rPr lang="en-US" sz="2800" dirty="0" err="1"/>
              <a:t>searchest</a:t>
            </a:r>
            <a:r>
              <a:rPr lang="en-US" sz="2800" dirty="0"/>
              <a:t> out my path and my lying down,</a:t>
            </a:r>
          </a:p>
          <a:p>
            <a:r>
              <a:rPr lang="en-US" sz="2800" dirty="0"/>
              <a:t>And art acquainted with all my ways.</a:t>
            </a:r>
          </a:p>
          <a:p>
            <a:r>
              <a:rPr lang="en-US" sz="2800" dirty="0"/>
              <a:t>For there is not a word in my tongue,</a:t>
            </a:r>
          </a:p>
          <a:p>
            <a:r>
              <a:rPr lang="en-US" sz="2800" dirty="0"/>
              <a:t>But, lo, O Jehovah, thou </a:t>
            </a:r>
            <a:r>
              <a:rPr lang="en-US" sz="2800" dirty="0" err="1"/>
              <a:t>knowest</a:t>
            </a:r>
            <a:r>
              <a:rPr lang="en-US" sz="2800" dirty="0"/>
              <a:t> it altogether.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0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F1949A7-41AF-D8D2-A3A9-BA00B11F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81701" cy="14188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C3CD2-9056-2347-3E82-2C037E95976D}"/>
              </a:ext>
            </a:extLst>
          </p:cNvPr>
          <p:cNvSpPr txBox="1"/>
          <p:nvPr/>
        </p:nvSpPr>
        <p:spPr>
          <a:xfrm>
            <a:off x="0" y="1418897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5A1B2A"/>
                </a:solidFill>
              </a:rPr>
              <a:t>The way we see things is often unreliable.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900" b="1" dirty="0">
                <a:solidFill>
                  <a:schemeClr val="accent1"/>
                </a:solidFill>
              </a:rPr>
              <a:t>God Word is reliable – Trust Him! (Heb. 2:1-4)</a:t>
            </a:r>
          </a:p>
          <a:p>
            <a:r>
              <a:rPr lang="en-US" sz="2800" dirty="0"/>
              <a:t> </a:t>
            </a:r>
            <a:r>
              <a:rPr lang="en-US" sz="2800" b="1" dirty="0">
                <a:solidFill>
                  <a:srgbClr val="5A1B2A"/>
                </a:solidFill>
              </a:rPr>
              <a:t>We seldom see God in the picture.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</a:rPr>
              <a:t>God is always in our life -  Trust Him! (Psa. 139:1-12)</a:t>
            </a:r>
            <a:endParaRPr lang="en-US" sz="1400" dirty="0"/>
          </a:p>
          <a:p>
            <a:r>
              <a:rPr lang="en-US" sz="2800" b="1" dirty="0">
                <a:solidFill>
                  <a:srgbClr val="5A1B2A"/>
                </a:solidFill>
              </a:rPr>
              <a:t>We must be willing to stand up to ourselves &amp; Peers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</a:rPr>
              <a:t>Lean on the Lord – Trust Him! (Prov. 3:5-8)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Trust in Jehovah with all thy heart,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And lean not upon thine own understanding: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In all thy ways acknowledge him,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And he will direct thy paths.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Be not wise in thine own eyes;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Fear Jehovah, and and depart from evil: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F1949A7-41AF-D8D2-A3A9-BA00B11F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81701" cy="14188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C3CD2-9056-2347-3E82-2C037E95976D}"/>
              </a:ext>
            </a:extLst>
          </p:cNvPr>
          <p:cNvSpPr txBox="1"/>
          <p:nvPr/>
        </p:nvSpPr>
        <p:spPr>
          <a:xfrm>
            <a:off x="0" y="1418897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5A1B2A"/>
                </a:solidFill>
              </a:rPr>
              <a:t>The way we see things is often unreliable.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900" b="1" dirty="0">
                <a:solidFill>
                  <a:schemeClr val="accent1"/>
                </a:solidFill>
              </a:rPr>
              <a:t>God Word is reliable – Trust Him! (Heb. 2:1-4)</a:t>
            </a:r>
          </a:p>
          <a:p>
            <a:r>
              <a:rPr lang="en-US" sz="2800" dirty="0"/>
              <a:t> </a:t>
            </a:r>
            <a:r>
              <a:rPr lang="en-US" sz="2800" b="1" dirty="0">
                <a:solidFill>
                  <a:srgbClr val="5A1B2A"/>
                </a:solidFill>
              </a:rPr>
              <a:t>We seldom see God in the picture.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</a:rPr>
              <a:t>God is always in our life -  Trust Him! (Psa. 139:1-12)</a:t>
            </a:r>
            <a:endParaRPr lang="en-US" sz="1400" dirty="0"/>
          </a:p>
          <a:p>
            <a:r>
              <a:rPr lang="en-US" sz="2800" b="1" dirty="0">
                <a:solidFill>
                  <a:srgbClr val="5A1B2A"/>
                </a:solidFill>
              </a:rPr>
              <a:t>We must be willing to stand up to ourselves &amp; Peers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</a:rPr>
              <a:t>Lean on the Lord – Trust Him! (Prov. 3:5-8)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Trust in Jehovah with all thy heart,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And lean not upon thine own understanding: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In all thy ways acknowledge him,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And he will direct thy paths.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Be not wise in thine own eyes;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Fear Jehovah, and and depart from evil: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5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F1949A7-41AF-D8D2-A3A9-BA00B11F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81701" cy="14188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C3CD2-9056-2347-3E82-2C037E95976D}"/>
              </a:ext>
            </a:extLst>
          </p:cNvPr>
          <p:cNvSpPr txBox="1"/>
          <p:nvPr/>
        </p:nvSpPr>
        <p:spPr>
          <a:xfrm>
            <a:off x="0" y="1418897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5A1B2A"/>
                </a:solidFill>
              </a:rPr>
              <a:t>The way we see things is often unreliable.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900" b="1" dirty="0">
                <a:solidFill>
                  <a:schemeClr val="accent1"/>
                </a:solidFill>
              </a:rPr>
              <a:t>God Word is reliable – Trust Him! (Heb. 2:1-4)</a:t>
            </a:r>
          </a:p>
          <a:p>
            <a:r>
              <a:rPr lang="en-US" sz="2800" dirty="0"/>
              <a:t> </a:t>
            </a:r>
            <a:r>
              <a:rPr lang="en-US" sz="2800" b="1" dirty="0">
                <a:solidFill>
                  <a:srgbClr val="5A1B2A"/>
                </a:solidFill>
              </a:rPr>
              <a:t>We seldom see God in the picture.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</a:rPr>
              <a:t>God is always in our life -  Trust Him! (Psa. 139:1-12)</a:t>
            </a:r>
            <a:endParaRPr lang="en-US" sz="1400" dirty="0"/>
          </a:p>
          <a:p>
            <a:r>
              <a:rPr lang="en-US" sz="2800" b="1" dirty="0">
                <a:solidFill>
                  <a:srgbClr val="5A1B2A"/>
                </a:solidFill>
              </a:rPr>
              <a:t>We must be willing to stand up to ourselves &amp; Peers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</a:rPr>
              <a:t>Lean on the Lord – Trust Him! (Prov. 3:5-8)</a:t>
            </a:r>
          </a:p>
          <a:p>
            <a:r>
              <a:rPr lang="en-US" sz="2800" b="1" dirty="0">
                <a:solidFill>
                  <a:srgbClr val="5A1B2A"/>
                </a:solidFill>
              </a:rPr>
              <a:t>Disobeying God is Costly &amp; Rebellious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</a:rPr>
              <a:t>The gospel saves you – Trust &amp; Obey Him! (Rom: 1:16)</a:t>
            </a:r>
          </a:p>
          <a:p>
            <a:r>
              <a:rPr lang="en-US" sz="2800" dirty="0">
                <a:solidFill>
                  <a:srgbClr val="5A1B2A"/>
                </a:solidFill>
              </a:rPr>
              <a:t>For I am not ashamed of the gospel: for it is the power of God unto salvation to every one that believeth; to the Jew first, and also to the Greek.</a:t>
            </a:r>
          </a:p>
        </p:txBody>
      </p:sp>
    </p:spTree>
    <p:extLst>
      <p:ext uri="{BB962C8B-B14F-4D97-AF65-F5344CB8AC3E}">
        <p14:creationId xmlns:p14="http://schemas.microsoft.com/office/powerpoint/2010/main" val="14388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F1949A7-41AF-D8D2-A3A9-BA00B11F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81701" cy="14188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C3CD2-9056-2347-3E82-2C037E95976D}"/>
              </a:ext>
            </a:extLst>
          </p:cNvPr>
          <p:cNvSpPr txBox="1"/>
          <p:nvPr/>
        </p:nvSpPr>
        <p:spPr>
          <a:xfrm>
            <a:off x="0" y="1418897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A1B2A"/>
                </a:solidFill>
              </a:rPr>
              <a:t>The way we see things is often unreliable.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God Word is reliable – Trust Him! (Heb. 2:1-4)</a:t>
            </a:r>
          </a:p>
          <a:p>
            <a:r>
              <a:rPr lang="en-US" sz="2400" dirty="0"/>
              <a:t> </a:t>
            </a:r>
            <a:r>
              <a:rPr lang="en-US" sz="2400" b="1" dirty="0">
                <a:solidFill>
                  <a:srgbClr val="5A1B2A"/>
                </a:solidFill>
              </a:rPr>
              <a:t>We seldom see God in the picture.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God is always in our life -  Trust Him! (Psa. 139:1-12)</a:t>
            </a:r>
            <a:endParaRPr lang="en-US" sz="2400" dirty="0"/>
          </a:p>
          <a:p>
            <a:r>
              <a:rPr lang="en-US" sz="2400" b="1" dirty="0">
                <a:solidFill>
                  <a:srgbClr val="5A1B2A"/>
                </a:solidFill>
              </a:rPr>
              <a:t>We must be willing to stand up to ourselves &amp; Peers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Lean on the Lord – Trust Him! (Prov. 3:5-8)</a:t>
            </a:r>
          </a:p>
          <a:p>
            <a:r>
              <a:rPr lang="en-US" sz="2400" b="1" dirty="0">
                <a:solidFill>
                  <a:srgbClr val="5A1B2A"/>
                </a:solidFill>
              </a:rPr>
              <a:t>Disobeying God is Costly &amp; Rebellious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The gospel saves you – Trust &amp; Obey Him! (Rom: 1:16)</a:t>
            </a:r>
          </a:p>
          <a:p>
            <a:r>
              <a:rPr lang="en-US" sz="2400" b="1" dirty="0">
                <a:solidFill>
                  <a:srgbClr val="5A1B2A"/>
                </a:solidFill>
              </a:rPr>
              <a:t>When Faith &amp; Trust are Lacking Problems seem enormous.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Problems and Trials are nothing compared to the Power of Jehovah – Trust Him! (</a:t>
            </a:r>
            <a:r>
              <a:rPr lang="en-US" sz="2400" b="1" dirty="0" err="1">
                <a:solidFill>
                  <a:schemeClr val="accent1"/>
                </a:solidFill>
              </a:rPr>
              <a:t>Psa</a:t>
            </a:r>
            <a:r>
              <a:rPr lang="en-US" sz="2400" b="1" dirty="0">
                <a:solidFill>
                  <a:schemeClr val="accent1"/>
                </a:solidFill>
              </a:rPr>
              <a:t> 21:13)</a:t>
            </a:r>
          </a:p>
          <a:p>
            <a:r>
              <a:rPr lang="en-US" sz="2800" dirty="0">
                <a:solidFill>
                  <a:srgbClr val="5A1B2A"/>
                </a:solidFill>
              </a:rPr>
              <a:t>Be thou exalted, O Jehovah, in thy strength: So will we sing and praise thy power.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</TotalTime>
  <Words>815</Words>
  <Application>Microsoft Macintosh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Steve Garrett</cp:lastModifiedBy>
  <cp:revision>8</cp:revision>
  <dcterms:created xsi:type="dcterms:W3CDTF">2022-08-19T19:18:51Z</dcterms:created>
  <dcterms:modified xsi:type="dcterms:W3CDTF">2022-08-21T01:39:06Z</dcterms:modified>
</cp:coreProperties>
</file>