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20"/>
  </p:normalViewPr>
  <p:slideViewPr>
    <p:cSldViewPr snapToGrid="0" snapToObjects="1" showGuides="1">
      <p:cViewPr varScale="1">
        <p:scale>
          <a:sx n="103" d="100"/>
          <a:sy n="103" d="100"/>
        </p:scale>
        <p:origin x="68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7E4D-B58E-0541-BE6C-8B9F2498807E}" type="datetimeFigureOut">
              <a:rPr lang="en-US" smtClean="0"/>
              <a:t>8/3/22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0CC7-8DEB-CC43-92DF-70B5C55A4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35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7E4D-B58E-0541-BE6C-8B9F2498807E}" type="datetimeFigureOut">
              <a:rPr lang="en-US" smtClean="0"/>
              <a:t>8/3/22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0CC7-8DEB-CC43-92DF-70B5C55A4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75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7E4D-B58E-0541-BE6C-8B9F2498807E}" type="datetimeFigureOut">
              <a:rPr lang="en-US" smtClean="0"/>
              <a:t>8/3/22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0CC7-8DEB-CC43-92DF-70B5C55A4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298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7E4D-B58E-0541-BE6C-8B9F2498807E}" type="datetimeFigureOut">
              <a:rPr lang="en-US" smtClean="0"/>
              <a:t>8/3/22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0CC7-8DEB-CC43-92DF-70B5C55A4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843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7E4D-B58E-0541-BE6C-8B9F2498807E}" type="datetimeFigureOut">
              <a:rPr lang="en-US" smtClean="0"/>
              <a:t>8/3/22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0CC7-8DEB-CC43-92DF-70B5C55A4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8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7E4D-B58E-0541-BE6C-8B9F2498807E}" type="datetimeFigureOut">
              <a:rPr lang="en-US" smtClean="0"/>
              <a:t>8/3/22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0CC7-8DEB-CC43-92DF-70B5C55A4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538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7E4D-B58E-0541-BE6C-8B9F2498807E}" type="datetimeFigureOut">
              <a:rPr lang="en-US" smtClean="0"/>
              <a:t>8/3/22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0CC7-8DEB-CC43-92DF-70B5C55A4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144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7E4D-B58E-0541-BE6C-8B9F2498807E}" type="datetimeFigureOut">
              <a:rPr lang="en-US" smtClean="0"/>
              <a:t>8/3/22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0CC7-8DEB-CC43-92DF-70B5C55A4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930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7E4D-B58E-0541-BE6C-8B9F2498807E}" type="datetimeFigureOut">
              <a:rPr lang="en-US" smtClean="0"/>
              <a:t>8/3/22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0CC7-8DEB-CC43-92DF-70B5C55A4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32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7E4D-B58E-0541-BE6C-8B9F2498807E}" type="datetimeFigureOut">
              <a:rPr lang="en-US" smtClean="0"/>
              <a:t>8/3/22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0CC7-8DEB-CC43-92DF-70B5C55A4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13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7E4D-B58E-0541-BE6C-8B9F2498807E}" type="datetimeFigureOut">
              <a:rPr lang="en-US" smtClean="0"/>
              <a:t>8/3/22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0CC7-8DEB-CC43-92DF-70B5C55A4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30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67E4D-B58E-0541-BE6C-8B9F2498807E}" type="datetimeFigureOut">
              <a:rPr lang="en-US" smtClean="0"/>
              <a:t>8/3/22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00CC7-8DEB-CC43-92DF-70B5C55A4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6737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>
            <a:extLst>
              <a:ext uri="{FF2B5EF4-FFF2-40B4-BE49-F238E27FC236}">
                <a16:creationId xmlns:a16="http://schemas.microsoft.com/office/drawing/2014/main" id="{28BAEB4E-E1E2-2242-AF00-E37687B712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43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>
            <a:extLst>
              <a:ext uri="{FF2B5EF4-FFF2-40B4-BE49-F238E27FC236}">
                <a16:creationId xmlns:a16="http://schemas.microsoft.com/office/drawing/2014/main" id="{984B56A6-3603-BA4F-A681-494776F27A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" name="Picture 11" descr="A piece of paper with writing on it&#10;&#10;Description automatically generated with medium confidence">
            <a:extLst>
              <a:ext uri="{FF2B5EF4-FFF2-40B4-BE49-F238E27FC236}">
                <a16:creationId xmlns:a16="http://schemas.microsoft.com/office/drawing/2014/main" id="{8F3A85CF-641D-5D49-A92A-EAAA6B4F5B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6443" y="-137915"/>
            <a:ext cx="5557306" cy="719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609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23937-30C3-EB44-B458-42F7FDF9A3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21045"/>
            <a:ext cx="7772400" cy="1620112"/>
          </a:xfrm>
        </p:spPr>
        <p:txBody>
          <a:bodyPr>
            <a:normAutofit/>
          </a:bodyPr>
          <a:lstStyle/>
          <a:p>
            <a:r>
              <a:rPr lang="en-US" dirty="0"/>
              <a:t>How to prepare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4EBB73-B9C1-9E43-9F0D-45C63D8EB4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5162" y="2222144"/>
            <a:ext cx="8093676" cy="348598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sz="3200" dirty="0"/>
              <a:t>Have the words of God at the ready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200" dirty="0"/>
              <a:t>Remember that God is in control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200" dirty="0"/>
              <a:t>Recall and cherish promised eternity in heaven</a:t>
            </a:r>
          </a:p>
          <a:p>
            <a:pPr marL="514350" indent="-514350">
              <a:buFont typeface="+mj-lt"/>
              <a:buAutoNum type="arabi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92174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</TotalTime>
  <Words>24</Words>
  <Application>Microsoft Macintosh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How to prepare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I Survey the Wondrous Cross </dc:title>
  <dc:creator>Krueger, Michael Sean</dc:creator>
  <cp:lastModifiedBy>Krueger, Michael Sean</cp:lastModifiedBy>
  <cp:revision>3</cp:revision>
  <cp:lastPrinted>2022-08-03T23:45:28Z</cp:lastPrinted>
  <dcterms:created xsi:type="dcterms:W3CDTF">2022-05-15T02:02:58Z</dcterms:created>
  <dcterms:modified xsi:type="dcterms:W3CDTF">2022-08-03T23:45:46Z</dcterms:modified>
</cp:coreProperties>
</file>