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2"/>
  </p:handoutMasterIdLst>
  <p:sldIdLst>
    <p:sldId id="270" r:id="rId2"/>
    <p:sldId id="282" r:id="rId3"/>
    <p:sldId id="288" r:id="rId4"/>
    <p:sldId id="274" r:id="rId5"/>
    <p:sldId id="287" r:id="rId6"/>
    <p:sldId id="277" r:id="rId7"/>
    <p:sldId id="285" r:id="rId8"/>
    <p:sldId id="278" r:id="rId9"/>
    <p:sldId id="286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42C"/>
    <a:srgbClr val="007742"/>
    <a:srgbClr val="254021"/>
    <a:srgbClr val="31512A"/>
    <a:srgbClr val="FF8AD8"/>
    <a:srgbClr val="315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420"/>
    <p:restoredTop sz="94586"/>
  </p:normalViewPr>
  <p:slideViewPr>
    <p:cSldViewPr snapToGrid="0" snapToObjects="1">
      <p:cViewPr varScale="1">
        <p:scale>
          <a:sx n="93" d="100"/>
          <a:sy n="93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8C45-0859-0448-96C3-D28121D79812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4B55-0CDD-254F-B31F-2AD79CA2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0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9588-CCE9-844A-B51F-52A6D98C0A06}" type="datetimeFigureOut">
              <a:rPr lang="en-US" smtClean="0"/>
              <a:t>9/23/22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laurazielke.com/wp-content/uploads/2016/06/Jewish-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868"/>
            <a:ext cx="9144000" cy="53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25566" y="2746327"/>
            <a:ext cx="1702191" cy="14359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174947" y="3068320"/>
            <a:ext cx="834887" cy="7320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5705" y="2644726"/>
            <a:ext cx="1125415" cy="523220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Barley</a:t>
            </a:r>
            <a:endParaRPr lang="en-US" sz="280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868" y="4518494"/>
            <a:ext cx="1308295" cy="523220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Wheat</a:t>
            </a:r>
            <a:endParaRPr lang="en-US" sz="280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06" y="4041441"/>
            <a:ext cx="1308295" cy="954107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Olives/ Grapes</a:t>
            </a:r>
            <a:endParaRPr lang="en-US" sz="2800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31624" y="3042920"/>
            <a:ext cx="602176" cy="7320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Blow a Trumpet in Zion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772400" cy="19453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i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“We </a:t>
            </a:r>
            <a:r>
              <a:rPr lang="en-US" sz="3200" i="1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will all be changed,</a:t>
            </a:r>
            <a:r>
              <a:rPr lang="en-US" sz="3200" i="1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 </a:t>
            </a:r>
            <a:r>
              <a:rPr lang="en-US" sz="3200" i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in </a:t>
            </a:r>
            <a:r>
              <a:rPr lang="en-US" sz="3200" i="1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 moment, in the twinkling of an eye, at the last trumpet.”</a:t>
            </a:r>
            <a:endParaRPr lang="en-US" sz="3200" i="1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7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10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Blow a Trumpet in Zion</a:t>
            </a:r>
            <a:endParaRPr lang="en-US" sz="61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Memorial, Repentance, Hope</a:t>
            </a:r>
            <a:endParaRPr lang="en-US" sz="4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68"/>
            <a:ext cx="9144000" cy="4325541"/>
          </a:xfrm>
          <a:prstGeom prst="rect">
            <a:avLst/>
          </a:prstGeom>
        </p:spPr>
      </p:pic>
      <p:pic>
        <p:nvPicPr>
          <p:cNvPr id="1026" name="Picture 2" descr="hat is the Meaning of the Shofar? - Breaking Matz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39405"/>
            <a:ext cx="8395855" cy="472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164" y="4875788"/>
            <a:ext cx="78416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Uses of the Trumpet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in 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Ancient Israel: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128" y="5346848"/>
            <a:ext cx="7453745" cy="1384995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Call to assembly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Warning of attack 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Battle cry / shout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Offerings / sacrifices</a:t>
            </a:r>
            <a:endParaRPr lang="en-US" sz="2800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Proclaim the king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Announce a wedding</a:t>
            </a:r>
          </a:p>
        </p:txBody>
      </p:sp>
    </p:spTree>
    <p:extLst>
      <p:ext uri="{BB962C8B-B14F-4D97-AF65-F5344CB8AC3E}">
        <p14:creationId xmlns:p14="http://schemas.microsoft.com/office/powerpoint/2010/main" val="193408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Feast of Trumpets (</a:t>
            </a:r>
            <a:r>
              <a:rPr lang="en-US" sz="4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Leviticus 23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690689"/>
            <a:ext cx="7886700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23</a:t>
            </a:r>
            <a:r>
              <a:rPr 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 Again the Lord spoke to Moses, 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saying, </a:t>
            </a:r>
            <a:r>
              <a:rPr lang="en-US" sz="3600" i="1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24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“Speak </a:t>
            </a:r>
            <a:r>
              <a:rPr 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to the sons of Israel, saying, ‘In the seventh month on the first of the month you shall have a rest, a reminder by blowing of trumpets, a holy 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convocation. </a:t>
            </a:r>
            <a:r>
              <a:rPr lang="en-US" sz="3600" i="1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25</a:t>
            </a:r>
            <a:r>
              <a:rPr lang="en-US" sz="36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 You shall not do any laborious work, but you shall present an offering by fire to the 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Lord.’”</a:t>
            </a:r>
            <a:endParaRPr lang="en-US" sz="3600" i="1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Feast of Trumpets (</a:t>
            </a:r>
            <a:r>
              <a:rPr lang="en-US" sz="4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Leviticus 23:24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9874"/>
            <a:ext cx="7886700" cy="37470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Creation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Deliverance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3446" y="1398301"/>
            <a:ext cx="6257108" cy="58477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Proclaim a Reminder </a:t>
            </a:r>
            <a:r>
              <a:rPr lang="mr-IN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of What?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7439" y="2846551"/>
            <a:ext cx="532311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ndara" charset="0"/>
                <a:ea typeface="Candara" charset="0"/>
                <a:cs typeface="Candara" charset="0"/>
              </a:rPr>
              <a:t>Exodus 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34:22; Job 38:4-7</a:t>
            </a:r>
            <a:endParaRPr lang="en-US" sz="3200" i="1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7439" y="3845654"/>
            <a:ext cx="532311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ndara" charset="0"/>
                <a:ea typeface="Candara" charset="0"/>
                <a:cs typeface="Candara" charset="0"/>
              </a:rPr>
              <a:t>Numbers 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10:9-10; </a:t>
            </a:r>
            <a:r>
              <a:rPr lang="en-US" sz="3200" dirty="0">
                <a:latin typeface="Candara" charset="0"/>
                <a:ea typeface="Candara" charset="0"/>
                <a:cs typeface="Candara" charset="0"/>
              </a:rPr>
              <a:t>Psalm 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81:1-7 </a:t>
            </a:r>
            <a:endParaRPr lang="en-US" sz="3200" i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laurazielke.com/wp-content/uploads/2016/06/Jewish-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868"/>
            <a:ext cx="9144000" cy="53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69817" y="2743200"/>
            <a:ext cx="2024743" cy="1463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08960" y="3048000"/>
            <a:ext cx="650240" cy="7718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96995" y="3564387"/>
            <a:ext cx="1878037" cy="954107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Exodus from Egypt</a:t>
            </a:r>
            <a:endParaRPr lang="en-US" sz="280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5121" y="5478735"/>
            <a:ext cx="1939492" cy="954107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God speaks at Sinai</a:t>
            </a:r>
            <a:endParaRPr lang="en-US" sz="2800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068" y="4283671"/>
            <a:ext cx="1939492" cy="954107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Wilderness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Wandering</a:t>
            </a:r>
            <a:endParaRPr lang="en-US" sz="2800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1841" y="88588"/>
            <a:ext cx="73603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Holy Days Memorializing God’s Work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57365" y="3172688"/>
            <a:ext cx="679797" cy="5362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1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Feast of Trumpets (</a:t>
            </a:r>
            <a:r>
              <a:rPr lang="en-US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Leviticus 23:24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9874"/>
            <a:ext cx="7886700" cy="37470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Creation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Deliverance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Repentance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3446" y="1398301"/>
            <a:ext cx="6257108" cy="58477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Proclaim a Reminder </a:t>
            </a:r>
            <a:r>
              <a:rPr lang="mr-IN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of What?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7438" y="4794016"/>
            <a:ext cx="489693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Candara" charset="0"/>
                <a:ea typeface="Candara" charset="0"/>
                <a:cs typeface="Candara" charset="0"/>
              </a:rPr>
              <a:t>Psalm 81:7-16; Joel 2:1-16</a:t>
            </a:r>
            <a:endParaRPr lang="en-US" sz="3200" i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laurazielke.com/wp-content/uploads/2016/06/Jewish-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868"/>
            <a:ext cx="9144000" cy="53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03693" y="3657677"/>
            <a:ext cx="1702191" cy="422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le:Christian Cross ic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42" y="2634916"/>
            <a:ext cx="529389" cy="7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pty Tomb Icon - Download Empty Tomb Icon 344075 | Nou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84" y="3275012"/>
            <a:ext cx="1487554" cy="14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n Request: fa-head-side-lines (person speaking) · Issue #2096 ·  Fort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920" y="4560481"/>
            <a:ext cx="1416934" cy="141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1041" y="88588"/>
            <a:ext cx="760191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Holy Days Pointing to Jesus &amp; </a:t>
            </a:r>
            <a:r>
              <a:rPr lang="en-US" sz="3200" smtClean="0">
                <a:latin typeface="Candara" charset="0"/>
                <a:ea typeface="Candara" charset="0"/>
                <a:cs typeface="Candara" charset="0"/>
              </a:rPr>
              <a:t>His Kingdom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1040" name="Picture 16" descr="round, left, turn around, turnleft, arrow icon - Download on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9" y="4168213"/>
            <a:ext cx="1038777" cy="10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Feast of Trumpets (</a:t>
            </a:r>
            <a:r>
              <a:rPr lang="en-US" sz="4000" b="1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Leviticus 23:24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59874"/>
            <a:ext cx="7886700" cy="37470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Creation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Deliverance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Repentance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9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King’s Return</a:t>
            </a:r>
            <a:endParaRPr lang="en-US" sz="4000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3446" y="1398301"/>
            <a:ext cx="6257108" cy="584775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Proclaim a Reminder </a:t>
            </a:r>
            <a:r>
              <a:rPr lang="mr-IN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…</a:t>
            </a:r>
            <a:r>
              <a:rPr 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 of What?</a:t>
            </a: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2003" y="5052799"/>
            <a:ext cx="414727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ndara" charset="0"/>
                <a:ea typeface="Candara" charset="0"/>
                <a:cs typeface="Candara" charset="0"/>
              </a:rPr>
              <a:t>1 Thessalonians 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4:13-18;</a:t>
            </a:r>
            <a:endParaRPr lang="en-US" sz="3200" i="1" dirty="0">
              <a:latin typeface="Candara" charset="0"/>
              <a:ea typeface="Candara" charset="0"/>
              <a:cs typeface="Candara" charset="0"/>
            </a:endParaRPr>
          </a:p>
          <a:p>
            <a:pPr algn="ctr"/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1 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Corinthians 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15:50-58 </a:t>
            </a:r>
            <a:endParaRPr lang="en-US" sz="3200" i="1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9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8846</TotalTime>
  <Words>156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Candara</vt:lpstr>
      <vt:lpstr>Arial</vt:lpstr>
      <vt:lpstr>Office Theme</vt:lpstr>
      <vt:lpstr>PowerPoint Presentation</vt:lpstr>
      <vt:lpstr>Blow a Trumpet in Zion</vt:lpstr>
      <vt:lpstr>PowerPoint Presentation</vt:lpstr>
      <vt:lpstr>Feast of Trumpets (Leviticus 23)</vt:lpstr>
      <vt:lpstr>Feast of Trumpets (Leviticus 23:24)</vt:lpstr>
      <vt:lpstr>PowerPoint Presentation</vt:lpstr>
      <vt:lpstr>Feast of Trumpets (Leviticus 23:24)</vt:lpstr>
      <vt:lpstr>PowerPoint Presentation</vt:lpstr>
      <vt:lpstr>Feast of Trumpets (Leviticus 23:24)</vt:lpstr>
      <vt:lpstr>Blow a Trumpet in Zion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Sabbath</dc:title>
  <dc:creator>Microsoft Office User</dc:creator>
  <cp:lastModifiedBy>Microsoft Office User</cp:lastModifiedBy>
  <cp:revision>89</cp:revision>
  <cp:lastPrinted>2022-06-05T13:36:15Z</cp:lastPrinted>
  <dcterms:created xsi:type="dcterms:W3CDTF">2022-03-05T21:06:50Z</dcterms:created>
  <dcterms:modified xsi:type="dcterms:W3CDTF">2022-09-25T01:42:11Z</dcterms:modified>
</cp:coreProperties>
</file>