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F5F"/>
    <a:srgbClr val="FFFF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381A70-1592-4183-AA06-8A5DC31C0687}" v="18" dt="2022-08-31T23:55:46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7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0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2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38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32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37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49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79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0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4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1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4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4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7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8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E46E4FC9-FE8A-431D-A26A-AAB97A1F12C3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0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41D1E-D823-4905-8675-58EBD1F00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0107E-303B-40B4-97AA-30C13B34D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27136A-4E77-439C-B42D-06E636C3A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28253" cy="692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8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E88F0-9EF4-49CB-81EF-533C54D5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Daniel: Class Schedule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4FBBD64-1059-4E7D-9832-B5F919DEC9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788536"/>
              </p:ext>
            </p:extLst>
          </p:nvPr>
        </p:nvGraphicFramePr>
        <p:xfrm>
          <a:off x="1290484" y="1873045"/>
          <a:ext cx="6507935" cy="4433357"/>
        </p:xfrm>
        <a:graphic>
          <a:graphicData uri="http://schemas.openxmlformats.org/drawingml/2006/table">
            <a:tbl>
              <a:tblPr/>
              <a:tblGrid>
                <a:gridCol w="2931502">
                  <a:extLst>
                    <a:ext uri="{9D8B030D-6E8A-4147-A177-3AD203B41FA5}">
                      <a16:colId xmlns:a16="http://schemas.microsoft.com/office/drawing/2014/main" val="1385259993"/>
                    </a:ext>
                  </a:extLst>
                </a:gridCol>
                <a:gridCol w="644931">
                  <a:extLst>
                    <a:ext uri="{9D8B030D-6E8A-4147-A177-3AD203B41FA5}">
                      <a16:colId xmlns:a16="http://schemas.microsoft.com/office/drawing/2014/main" val="2487571461"/>
                    </a:ext>
                  </a:extLst>
                </a:gridCol>
                <a:gridCol w="2931502">
                  <a:extLst>
                    <a:ext uri="{9D8B030D-6E8A-4147-A177-3AD203B41FA5}">
                      <a16:colId xmlns:a16="http://schemas.microsoft.com/office/drawing/2014/main" val="3731096819"/>
                    </a:ext>
                  </a:extLst>
                </a:gridCol>
              </a:tblGrid>
              <a:tr h="19907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Class Date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effectLst/>
                          <a:latin typeface="Helvetica Neue"/>
                        </a:rPr>
                        <a:t>Text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0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752372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August 31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Helvetica Neue"/>
                        </a:rPr>
                        <a:t>Intro to Book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566274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September 7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Helvetica Neue"/>
                        </a:rPr>
                        <a:t>Daniel 1/Intro 2-7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808408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September 14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Helvetica Neue"/>
                        </a:rPr>
                        <a:t>Daniel 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9230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September 21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Helvetica Neue"/>
                        </a:rPr>
                        <a:t>Daniel 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175109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September 28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>
                          <a:effectLst/>
                          <a:latin typeface="Helvetica Neue"/>
                        </a:rPr>
                        <a:t>Daniel 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85566"/>
                  </a:ext>
                </a:extLst>
              </a:tr>
              <a:tr h="16769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October 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Helvetica Neue"/>
                        </a:rPr>
                        <a:t>Daniel 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480327"/>
                  </a:ext>
                </a:extLst>
              </a:tr>
              <a:tr h="16769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October 12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>
                          <a:effectLst/>
                          <a:latin typeface="Helvetica Neue"/>
                        </a:rPr>
                        <a:t>Daniel 6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779146"/>
                  </a:ext>
                </a:extLst>
              </a:tr>
              <a:tr h="16769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October 19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>
                          <a:effectLst/>
                          <a:latin typeface="Helvetica Neue"/>
                        </a:rPr>
                        <a:t>Daniel 7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998766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October 26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Helvetica Neue"/>
                        </a:rPr>
                        <a:t>Intro Daniel 8-12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915819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November 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Helvetica Neue"/>
                        </a:rPr>
                        <a:t>Daniel 9-10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117820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November 9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Helvetica Neue"/>
                        </a:rPr>
                        <a:t>Daniel 9-10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357950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November 16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Helvetica Neue"/>
                        </a:rPr>
                        <a:t>Daniel 11-12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883613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November 23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Helvetica Neue"/>
                        </a:rPr>
                        <a:t>No Class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973040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November 30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Helvetica Neue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Helvetica Neue"/>
                        </a:rPr>
                        <a:t>Daniel 11-12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155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509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15B6E-8536-4485-9391-528C5C531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156" y="1089024"/>
            <a:ext cx="7108043" cy="504507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Prophesies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Describe key prophecies pertaining to the time period of Daniel: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Ezekiel 36:22-31________________________________________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Jeremiah 29:10	________________________________________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Jeremiah 25:12	________________________________________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Chron 36:15-17_______________________________________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0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56332-2A81-4BD4-B062-A7E7A84EF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647699"/>
            <a:ext cx="7905750" cy="5514975"/>
          </a:xfrm>
        </p:spPr>
        <p:txBody>
          <a:bodyPr>
            <a:normAutofit fontScale="850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Foreign Authorities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Nebuchadnezzar (605 BC)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When does he come on the biblical scene? 2 Kings 24______________________________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what terms do we find Nebuchadnezzar and Judah?______________________________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Belshazzar(540 BC?)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Who was he? _______________________________________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His “reign” directly predicated what global event?__________________________________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Darius (521 BC)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What relation did he have with Nebuchadnezzar?__________________________________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What did he do for the Jewish people? Ezra 6 	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0306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124000"/>
                <a:satMod val="148000"/>
                <a:lumMod val="124000"/>
              </a:schemeClr>
            </a:gs>
            <a:gs pos="100000">
              <a:schemeClr val="bg1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065">
            <a:extLst>
              <a:ext uri="{FF2B5EF4-FFF2-40B4-BE49-F238E27FC236}">
                <a16:creationId xmlns:a16="http://schemas.microsoft.com/office/drawing/2014/main" id="{388DD50E-1D2D-48C6-A470-79FB7F337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75" name="Rectangle 2067">
            <a:extLst>
              <a:ext uri="{FF2B5EF4-FFF2-40B4-BE49-F238E27FC236}">
                <a16:creationId xmlns:a16="http://schemas.microsoft.com/office/drawing/2014/main" id="{786DE8A2-E45F-4163-B246-A5162E17BE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E7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Rectangle 2069">
            <a:extLst>
              <a:ext uri="{FF2B5EF4-FFF2-40B4-BE49-F238E27FC236}">
                <a16:creationId xmlns:a16="http://schemas.microsoft.com/office/drawing/2014/main" id="{CC88A9C7-37B3-4341-BF1A-E8F3049EC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599" y="643468"/>
            <a:ext cx="8178800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5E47E9B-44AB-49E8-94DB-170AB3187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0357" y="1532119"/>
            <a:ext cx="7463281" cy="378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19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9322" y="752475"/>
            <a:ext cx="7164533" cy="1049482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thelas" charset="0"/>
                <a:ea typeface="Athelas" charset="0"/>
                <a:cs typeface="Athelas" charset="0"/>
              </a:rPr>
              <a:t>The Book of Daniel</a:t>
            </a:r>
          </a:p>
        </p:txBody>
      </p:sp>
      <p:sp>
        <p:nvSpPr>
          <p:cNvPr id="5" name="Rectangle 4"/>
          <p:cNvSpPr/>
          <p:nvPr/>
        </p:nvSpPr>
        <p:spPr>
          <a:xfrm>
            <a:off x="1641772" y="2748394"/>
            <a:ext cx="3525926" cy="6961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1-6: Story</a:t>
            </a:r>
          </a:p>
        </p:txBody>
      </p:sp>
      <p:sp>
        <p:nvSpPr>
          <p:cNvPr id="7" name="Rectangle 6"/>
          <p:cNvSpPr/>
          <p:nvPr/>
        </p:nvSpPr>
        <p:spPr>
          <a:xfrm>
            <a:off x="5280377" y="2748395"/>
            <a:ext cx="3525926" cy="6961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7-12: Vision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637448" y="3600450"/>
            <a:ext cx="1413187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1 Hebrew</a:t>
            </a:r>
          </a:p>
        </p:txBody>
      </p:sp>
      <p:sp>
        <p:nvSpPr>
          <p:cNvPr id="9" name="Rectangle 8"/>
          <p:cNvSpPr/>
          <p:nvPr/>
        </p:nvSpPr>
        <p:spPr>
          <a:xfrm>
            <a:off x="3170173" y="3600447"/>
            <a:ext cx="2802899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2-7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Aramaic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2609" y="3600450"/>
            <a:ext cx="2713694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8-12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Hebrew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70173" y="4743450"/>
            <a:ext cx="2802899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God rules in the kingdoms of man.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2609" y="4743450"/>
            <a:ext cx="2713694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God preserves His sacred people.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37448" y="4743450"/>
            <a:ext cx="1413187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Prologue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1474" y="2769177"/>
            <a:ext cx="1438331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Style: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1474" y="3766703"/>
            <a:ext cx="1438331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Language: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1474" y="4909706"/>
            <a:ext cx="1438331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Theme:</a:t>
            </a:r>
          </a:p>
        </p:txBody>
      </p:sp>
    </p:spTree>
    <p:extLst>
      <p:ext uri="{BB962C8B-B14F-4D97-AF65-F5344CB8AC3E}">
        <p14:creationId xmlns:p14="http://schemas.microsoft.com/office/powerpoint/2010/main" val="35257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233</TotalTime>
  <Words>238</Words>
  <Application>Microsoft Office PowerPoint</Application>
  <PresentationFormat>On-screen Show (4:3)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Athelas</vt:lpstr>
      <vt:lpstr>Calibri</vt:lpstr>
      <vt:lpstr>Century Gothic</vt:lpstr>
      <vt:lpstr>Helvetica Neue</vt:lpstr>
      <vt:lpstr>Wingdings 3</vt:lpstr>
      <vt:lpstr>Ion Boardroom</vt:lpstr>
      <vt:lpstr>PowerPoint Presentation</vt:lpstr>
      <vt:lpstr>Daniel: Class Schedule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Moon</dc:creator>
  <cp:lastModifiedBy>Robert McDonald</cp:lastModifiedBy>
  <cp:revision>3</cp:revision>
  <dcterms:created xsi:type="dcterms:W3CDTF">2022-08-31T13:57:39Z</dcterms:created>
  <dcterms:modified xsi:type="dcterms:W3CDTF">2022-09-05T20:29:13Z</dcterms:modified>
</cp:coreProperties>
</file>