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handoutMasterIdLst>
    <p:handoutMasterId r:id="rId11"/>
  </p:handoutMasterIdLst>
  <p:sldIdLst>
    <p:sldId id="256" r:id="rId2"/>
    <p:sldId id="257" r:id="rId3"/>
    <p:sldId id="261" r:id="rId4"/>
    <p:sldId id="260" r:id="rId5"/>
    <p:sldId id="265" r:id="rId6"/>
    <p:sldId id="266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3F5F"/>
    <a:srgbClr val="FFFF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381A70-1592-4183-AA06-8A5DC31C0687}" v="18" dt="2022-08-31T23:55:46.72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17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8" Type="http://schemas.microsoft.com/office/2016/11/relationships/changesInfo" Target="changesInfos/changesInfo1.xml"/><Relationship Id="rId1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Moon" userId="068c6cbd-9666-4368-ac45-01c77dfca1c0" providerId="ADAL" clId="{05381A70-1592-4183-AA06-8A5DC31C0687}"/>
    <pc:docChg chg="modSld">
      <pc:chgData name="John Moon" userId="068c6cbd-9666-4368-ac45-01c77dfca1c0" providerId="ADAL" clId="{05381A70-1592-4183-AA06-8A5DC31C0687}" dt="2022-09-01T20:27:03.123" v="0" actId="12385"/>
      <pc:docMkLst>
        <pc:docMk/>
      </pc:docMkLst>
      <pc:sldChg chg="modSp mod">
        <pc:chgData name="John Moon" userId="068c6cbd-9666-4368-ac45-01c77dfca1c0" providerId="ADAL" clId="{05381A70-1592-4183-AA06-8A5DC31C0687}" dt="2022-09-01T20:27:03.123" v="0" actId="12385"/>
        <pc:sldMkLst>
          <pc:docMk/>
          <pc:sldMk cId="2918509157" sldId="257"/>
        </pc:sldMkLst>
        <pc:graphicFrameChg chg="modGraphic">
          <ac:chgData name="John Moon" userId="068c6cbd-9666-4368-ac45-01c77dfca1c0" providerId="ADAL" clId="{05381A70-1592-4183-AA06-8A5DC31C0687}" dt="2022-09-01T20:27:03.123" v="0" actId="12385"/>
          <ac:graphicFrameMkLst>
            <pc:docMk/>
            <pc:sldMk cId="2918509157" sldId="257"/>
            <ac:graphicFrameMk id="4" creationId="{44FBBD64-1059-4E7D-9832-B5F919DEC92D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E4718-3F35-8D4C-A79A-00E1CAD17B55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CC623-0839-2140-88D5-286374297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7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9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7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3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85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48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61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01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14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6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8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1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4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7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2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6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E46E4FC9-FE8A-431D-A26A-AAB97A1F12C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3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41D1E-D823-4905-8675-58EBD1F00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580107E-303B-40B4-97AA-30C13B34D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727136A-4E77-439C-B42D-06E636C3A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28253" cy="692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8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AE88F0-9EF4-49CB-81EF-533C54D5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Daniel: Class Schedule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44FBBD64-1059-4E7D-9832-B5F919DEC9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159666"/>
              </p:ext>
            </p:extLst>
          </p:nvPr>
        </p:nvGraphicFramePr>
        <p:xfrm>
          <a:off x="1290484" y="1873045"/>
          <a:ext cx="6507935" cy="443335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931502">
                  <a:extLst>
                    <a:ext uri="{9D8B030D-6E8A-4147-A177-3AD203B41FA5}">
                      <a16:colId xmlns="" xmlns:a16="http://schemas.microsoft.com/office/drawing/2014/main" val="1385259993"/>
                    </a:ext>
                  </a:extLst>
                </a:gridCol>
                <a:gridCol w="644931">
                  <a:extLst>
                    <a:ext uri="{9D8B030D-6E8A-4147-A177-3AD203B41FA5}">
                      <a16:colId xmlns="" xmlns:a16="http://schemas.microsoft.com/office/drawing/2014/main" val="2487571461"/>
                    </a:ext>
                  </a:extLst>
                </a:gridCol>
                <a:gridCol w="2931502">
                  <a:extLst>
                    <a:ext uri="{9D8B030D-6E8A-4147-A177-3AD203B41FA5}">
                      <a16:colId xmlns="" xmlns:a16="http://schemas.microsoft.com/office/drawing/2014/main" val="3731096819"/>
                    </a:ext>
                  </a:extLst>
                </a:gridCol>
              </a:tblGrid>
              <a:tr h="19907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Class Date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effectLst/>
                        </a:rPr>
                        <a:t>Text</a:t>
                      </a:r>
                      <a:endParaRPr lang="en-US" sz="1600" b="1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2116752372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August 31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Intro to Book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2015566274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September 7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1/Intro 2-7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1656808408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September 14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2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138419230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September 21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3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3335175109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September 28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>
                          <a:effectLst/>
                        </a:rPr>
                        <a:t>Daniel 4</a:t>
                      </a:r>
                      <a:endParaRPr lang="en-US" sz="1600" b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126385566"/>
                  </a:ext>
                </a:extLst>
              </a:tr>
              <a:tr h="16769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October 5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5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2384480327"/>
                  </a:ext>
                </a:extLst>
              </a:tr>
              <a:tr h="16769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October 12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>
                          <a:effectLst/>
                        </a:rPr>
                        <a:t>Daniel 6</a:t>
                      </a:r>
                      <a:endParaRPr lang="en-US" sz="1600" b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3903779146"/>
                  </a:ext>
                </a:extLst>
              </a:tr>
              <a:tr h="16769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October 19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>
                          <a:effectLst/>
                        </a:rPr>
                        <a:t>Daniel 7</a:t>
                      </a:r>
                      <a:endParaRPr lang="en-US" sz="1600" b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2643998766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October 26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Intro Daniel 8-12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2762915819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November 2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9-10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1996117820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November 9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9-10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2306357950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November 16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11-12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4277883613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November 23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No Class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1521973040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November 30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11-12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698155785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>
          <a:xfrm>
            <a:off x="6993919" y="2718491"/>
            <a:ext cx="1248032" cy="38305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0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970" y="927098"/>
            <a:ext cx="6745792" cy="709865"/>
          </a:xfrm>
        </p:spPr>
        <p:txBody>
          <a:bodyPr/>
          <a:lstStyle/>
          <a:p>
            <a:r>
              <a:rPr lang="en-US" dirty="0" smtClean="0"/>
              <a:t>Daniel </a:t>
            </a:r>
            <a:r>
              <a:rPr lang="en-US" dirty="0" smtClean="0"/>
              <a:t>2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kingdoms vs. Kingdom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4382" y="2489200"/>
            <a:ext cx="7723564" cy="3973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Discuss</a:t>
            </a:r>
            <a:r>
              <a:rPr lang="en-US" sz="4400" b="1" dirty="0" smtClean="0"/>
              <a:t>!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What Bible story(s) does this remind you of?</a:t>
            </a:r>
          </a:p>
          <a:p>
            <a:pPr marL="0" indent="0" algn="ctr">
              <a:buNone/>
            </a:pPr>
            <a:r>
              <a:rPr lang="en-US" sz="4400" b="1" dirty="0" smtClean="0"/>
              <a:t>What’s the significance?</a:t>
            </a:r>
            <a:r>
              <a:rPr lang="en-US" sz="4400" b="1" dirty="0" smtClean="0"/>
              <a:t> 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14692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970" y="927098"/>
            <a:ext cx="6745792" cy="709865"/>
          </a:xfrm>
        </p:spPr>
        <p:txBody>
          <a:bodyPr/>
          <a:lstStyle/>
          <a:p>
            <a:r>
              <a:rPr lang="en-US" dirty="0" smtClean="0"/>
              <a:t>Daniel </a:t>
            </a:r>
            <a:r>
              <a:rPr lang="en-US" dirty="0" smtClean="0"/>
              <a:t>2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kingdoms vs. Kingdom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4382" y="2582562"/>
            <a:ext cx="7723564" cy="2891481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1200"/>
              </a:spcAft>
            </a:pPr>
            <a:r>
              <a:rPr lang="en-US" sz="3200" dirty="0" smtClean="0"/>
              <a:t>2:17-24 </a:t>
            </a:r>
            <a:r>
              <a:rPr lang="mr-IN" sz="3200" dirty="0" smtClean="0"/>
              <a:t>–</a:t>
            </a:r>
            <a:r>
              <a:rPr lang="en-US" sz="3200" dirty="0" smtClean="0"/>
              <a:t> What are the two main points Daniel makes about God?</a:t>
            </a:r>
          </a:p>
          <a:p>
            <a:pPr marL="866775" lvl="1" indent="-463550">
              <a:spcBef>
                <a:spcPts val="400"/>
              </a:spcBef>
              <a:spcAft>
                <a:spcPts val="1200"/>
              </a:spcAft>
            </a:pPr>
            <a:r>
              <a:rPr lang="en-US" sz="3200" dirty="0" smtClean="0"/>
              <a:t>He removes / sets up kings. (21)</a:t>
            </a:r>
          </a:p>
          <a:p>
            <a:pPr marL="866775" lvl="1" indent="-463550">
              <a:spcBef>
                <a:spcPts val="400"/>
              </a:spcBef>
              <a:spcAft>
                <a:spcPts val="1200"/>
              </a:spcAft>
            </a:pPr>
            <a:r>
              <a:rPr lang="en-US" sz="3200" dirty="0" smtClean="0"/>
              <a:t>He reveals hidden things. (22)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8360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970" y="927098"/>
            <a:ext cx="6745792" cy="709865"/>
          </a:xfrm>
        </p:spPr>
        <p:txBody>
          <a:bodyPr/>
          <a:lstStyle/>
          <a:p>
            <a:r>
              <a:rPr lang="en-US" dirty="0" smtClean="0"/>
              <a:t>Daniel </a:t>
            </a:r>
            <a:r>
              <a:rPr lang="en-US" dirty="0" smtClean="0"/>
              <a:t>2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kingdoms vs. Kingdom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5686" y="2212996"/>
            <a:ext cx="5770606" cy="4458104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3000"/>
              </a:spcAft>
            </a:pPr>
            <a:r>
              <a:rPr lang="en-US" sz="3200" dirty="0" smtClean="0"/>
              <a:t>Head of Gold (Babylon)</a:t>
            </a:r>
          </a:p>
          <a:p>
            <a:pPr>
              <a:spcBef>
                <a:spcPts val="400"/>
              </a:spcBef>
              <a:spcAft>
                <a:spcPts val="3000"/>
              </a:spcAft>
            </a:pPr>
            <a:r>
              <a:rPr lang="en-US" sz="3200" dirty="0" smtClean="0"/>
              <a:t>Chest of Silver (Persia)</a:t>
            </a:r>
          </a:p>
          <a:p>
            <a:pPr>
              <a:spcBef>
                <a:spcPts val="400"/>
              </a:spcBef>
              <a:spcAft>
                <a:spcPts val="3000"/>
              </a:spcAft>
            </a:pPr>
            <a:r>
              <a:rPr lang="en-US" sz="3200" dirty="0" smtClean="0"/>
              <a:t>Middle of Bronze (Greece)</a:t>
            </a:r>
          </a:p>
          <a:p>
            <a:pPr>
              <a:spcBef>
                <a:spcPts val="400"/>
              </a:spcBef>
              <a:spcAft>
                <a:spcPts val="3000"/>
              </a:spcAft>
            </a:pPr>
            <a:r>
              <a:rPr lang="en-US" sz="3200" dirty="0" smtClean="0"/>
              <a:t>Legs of Iron (Rome)</a:t>
            </a:r>
          </a:p>
          <a:p>
            <a:pPr>
              <a:spcBef>
                <a:spcPts val="400"/>
              </a:spcBef>
              <a:spcAft>
                <a:spcPts val="3000"/>
              </a:spcAft>
            </a:pPr>
            <a:r>
              <a:rPr lang="en-US" sz="3200" dirty="0" smtClean="0"/>
              <a:t>Stone (Kingdom of Christ)</a:t>
            </a:r>
          </a:p>
        </p:txBody>
      </p:sp>
      <p:pic>
        <p:nvPicPr>
          <p:cNvPr id="1026" name="Picture 2" descr="ebuchadnezzar Stock Illustrations – 46 Nebuchadnezzar Stock Illustrations,  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" y="2212995"/>
            <a:ext cx="2669910" cy="445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52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970" y="927098"/>
            <a:ext cx="6745792" cy="709865"/>
          </a:xfrm>
        </p:spPr>
        <p:txBody>
          <a:bodyPr/>
          <a:lstStyle/>
          <a:p>
            <a:r>
              <a:rPr lang="en-US" dirty="0" smtClean="0"/>
              <a:t>Daniel </a:t>
            </a:r>
            <a:r>
              <a:rPr lang="en-US" dirty="0" smtClean="0"/>
              <a:t>2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kingdoms vs. Kingdom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5686" y="2212996"/>
            <a:ext cx="5461687" cy="4458104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/>
              <a:t>What are the lessons for</a:t>
            </a:r>
            <a:r>
              <a:rPr lang="mr-IN" sz="3200" dirty="0" smtClean="0"/>
              <a:t>…</a:t>
            </a:r>
            <a:endParaRPr lang="en-US" sz="3200" dirty="0" smtClean="0"/>
          </a:p>
          <a:p>
            <a:pPr marL="573088" indent="-573088" defTabSz="914400">
              <a:spcBef>
                <a:spcPts val="400"/>
              </a:spcBef>
              <a:spcAft>
                <a:spcPts val="3000"/>
              </a:spcAft>
              <a:buClr>
                <a:schemeClr val="accent6">
                  <a:lumMod val="50000"/>
                </a:schemeClr>
              </a:buClr>
              <a:buSzTx/>
            </a:pPr>
            <a:r>
              <a:rPr lang="en-US" sz="3200" dirty="0" smtClean="0"/>
              <a:t>Nebuchadnezzar? </a:t>
            </a:r>
          </a:p>
          <a:p>
            <a:pPr marL="573088" indent="-573088" defTabSz="914400">
              <a:spcBef>
                <a:spcPts val="400"/>
              </a:spcBef>
              <a:spcAft>
                <a:spcPts val="3000"/>
              </a:spcAft>
              <a:buClr>
                <a:schemeClr val="accent6">
                  <a:lumMod val="50000"/>
                </a:schemeClr>
              </a:buClr>
              <a:buSzTx/>
            </a:pPr>
            <a:r>
              <a:rPr lang="en-US" sz="3200" dirty="0" smtClean="0"/>
              <a:t>The Hebrews in exile? </a:t>
            </a:r>
          </a:p>
          <a:p>
            <a:pPr marL="573088" indent="-573088" defTabSz="914400">
              <a:spcBef>
                <a:spcPts val="400"/>
              </a:spcBef>
              <a:spcAft>
                <a:spcPts val="3000"/>
              </a:spcAft>
              <a:buClr>
                <a:schemeClr val="accent6">
                  <a:lumMod val="50000"/>
                </a:schemeClr>
              </a:buClr>
              <a:buSzTx/>
            </a:pPr>
            <a:r>
              <a:rPr lang="en-US" sz="3200" dirty="0" smtClean="0"/>
              <a:t>Christians in 2022? </a:t>
            </a:r>
          </a:p>
        </p:txBody>
      </p:sp>
      <p:pic>
        <p:nvPicPr>
          <p:cNvPr id="1026" name="Picture 2" descr="ebuchadnezzar Stock Illustrations – 46 Nebuchadnezzar Stock Illustrations,  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" y="2212995"/>
            <a:ext cx="2669910" cy="445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64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41772" y="2748394"/>
            <a:ext cx="3525926" cy="6961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1-6: Story</a:t>
            </a:r>
          </a:p>
        </p:txBody>
      </p:sp>
      <p:sp>
        <p:nvSpPr>
          <p:cNvPr id="7" name="Rectangle 6"/>
          <p:cNvSpPr/>
          <p:nvPr/>
        </p:nvSpPr>
        <p:spPr>
          <a:xfrm>
            <a:off x="5280377" y="2748395"/>
            <a:ext cx="3525926" cy="6961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7-12: Vision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637448" y="3600450"/>
            <a:ext cx="1413187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1 Hebrew</a:t>
            </a:r>
          </a:p>
        </p:txBody>
      </p:sp>
      <p:sp>
        <p:nvSpPr>
          <p:cNvPr id="9" name="Rectangle 8"/>
          <p:cNvSpPr/>
          <p:nvPr/>
        </p:nvSpPr>
        <p:spPr>
          <a:xfrm>
            <a:off x="3170173" y="3600447"/>
            <a:ext cx="2802899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2-7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Aramaic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2609" y="3600450"/>
            <a:ext cx="2713694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8-12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Hebrew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70173" y="4743450"/>
            <a:ext cx="2802899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God rules in the kingdoms of man.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2609" y="4743450"/>
            <a:ext cx="2713694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God preserves His sacred people.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37448" y="4743450"/>
            <a:ext cx="1413187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Prologue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1474" y="2769177"/>
            <a:ext cx="1438331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Style: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3766703"/>
            <a:ext cx="1589805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Language: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1474" y="4909706"/>
            <a:ext cx="1438331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Theme: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Book of Daniel (Structure)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4780" y="2193115"/>
            <a:ext cx="4493803" cy="154240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u="sng" dirty="0">
                <a:solidFill>
                  <a:schemeClr val="bg1"/>
                </a:solidFill>
                <a:ea typeface="Athelas" charset="0"/>
                <a:cs typeface="Athelas" charset="0"/>
              </a:rPr>
              <a:t>Ch. 2</a:t>
            </a:r>
            <a:r>
              <a:rPr lang="en-US" sz="2400" b="1" dirty="0">
                <a:solidFill>
                  <a:schemeClr val="bg1"/>
                </a:solidFill>
                <a:ea typeface="Athelas" charset="0"/>
                <a:cs typeface="Athelas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ea typeface="Athelas" charset="0"/>
                <a:cs typeface="Athelas" charset="0"/>
              </a:rPr>
              <a:t>Nebuchadnezzar’s dream of statue representing four kingdoms supplanted by God’s eternal kingdom.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7905" y="3934339"/>
            <a:ext cx="3902318" cy="1194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u="sng" dirty="0">
                <a:solidFill>
                  <a:schemeClr val="tx1"/>
                </a:solidFill>
                <a:ea typeface="Athelas" charset="0"/>
                <a:cs typeface="Athelas" charset="0"/>
              </a:rPr>
              <a:t>Ch. 3</a:t>
            </a:r>
            <a:r>
              <a:rPr lang="en-US" sz="2400" b="1" dirty="0">
                <a:solidFill>
                  <a:schemeClr val="tx1"/>
                </a:solidFill>
                <a:ea typeface="Athelas" charset="0"/>
                <a:cs typeface="Athelas" charset="0"/>
              </a:rPr>
              <a:t>: </a:t>
            </a:r>
            <a:r>
              <a:rPr lang="en-US" sz="2400" dirty="0">
                <a:solidFill>
                  <a:schemeClr val="tx1"/>
                </a:solidFill>
                <a:ea typeface="Athelas" charset="0"/>
                <a:cs typeface="Athelas" charset="0"/>
              </a:rPr>
              <a:t>Three Hebrews refuse to bow down and survive the fiery furnace.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14722" y="5315641"/>
            <a:ext cx="3724776" cy="1233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u="sng" dirty="0">
                <a:solidFill>
                  <a:schemeClr val="tx1"/>
                </a:solidFill>
                <a:ea typeface="Athelas" charset="0"/>
                <a:cs typeface="Athelas" charset="0"/>
              </a:rPr>
              <a:t>Ch. 4</a:t>
            </a:r>
            <a:r>
              <a:rPr lang="en-US" sz="2400" b="1" dirty="0">
                <a:solidFill>
                  <a:schemeClr val="tx1"/>
                </a:solidFill>
                <a:ea typeface="Athelas" charset="0"/>
                <a:cs typeface="Athelas" charset="0"/>
              </a:rPr>
              <a:t>: </a:t>
            </a:r>
            <a:r>
              <a:rPr lang="en-US" sz="2400" dirty="0">
                <a:solidFill>
                  <a:schemeClr val="tx1"/>
                </a:solidFill>
                <a:ea typeface="Athelas" charset="0"/>
                <a:cs typeface="Athelas" charset="0"/>
              </a:rPr>
              <a:t>Nebuchadnezzar loses kingdom after display of pride.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16721" y="2193114"/>
            <a:ext cx="4080145" cy="154240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>
                <a:solidFill>
                  <a:schemeClr val="bg1"/>
                </a:solidFill>
                <a:ea typeface="Athelas" charset="0"/>
                <a:cs typeface="Athelas" charset="0"/>
              </a:rPr>
              <a:t>Ch. 7</a:t>
            </a:r>
            <a:r>
              <a:rPr lang="en-US" sz="2400" b="1" dirty="0">
                <a:solidFill>
                  <a:schemeClr val="bg1"/>
                </a:solidFill>
                <a:ea typeface="Athelas" charset="0"/>
                <a:cs typeface="Athelas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ea typeface="Athelas" charset="0"/>
                <a:cs typeface="Athelas" charset="0"/>
              </a:rPr>
              <a:t>Daniel’s vision of beasts representing four kingdoms overthrown by Son of Man on the throne.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28498" y="3928162"/>
            <a:ext cx="3480654" cy="11948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>
                <a:solidFill>
                  <a:schemeClr val="tx1"/>
                </a:solidFill>
                <a:ea typeface="Athelas" charset="0"/>
                <a:cs typeface="Athelas" charset="0"/>
              </a:rPr>
              <a:t>Ch. 6</a:t>
            </a:r>
            <a:r>
              <a:rPr lang="en-US" sz="2400" b="1" dirty="0">
                <a:solidFill>
                  <a:schemeClr val="tx1"/>
                </a:solidFill>
                <a:ea typeface="Athelas" charset="0"/>
                <a:cs typeface="Athelas" charset="0"/>
              </a:rPr>
              <a:t>: </a:t>
            </a:r>
            <a:r>
              <a:rPr lang="en-US" sz="2400" dirty="0">
                <a:solidFill>
                  <a:schemeClr val="tx1"/>
                </a:solidFill>
                <a:ea typeface="Athelas" charset="0"/>
                <a:cs typeface="Athelas" charset="0"/>
              </a:rPr>
              <a:t>Daniel refuses not to pray and survives the lion’s den.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28498" y="5315642"/>
            <a:ext cx="3092184" cy="1233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>
                <a:solidFill>
                  <a:schemeClr val="tx1"/>
                </a:solidFill>
                <a:ea typeface="Athelas" charset="0"/>
                <a:cs typeface="Athelas" charset="0"/>
              </a:rPr>
              <a:t>Ch. 5</a:t>
            </a:r>
            <a:r>
              <a:rPr lang="en-US" sz="2400" b="1" dirty="0">
                <a:solidFill>
                  <a:schemeClr val="tx1"/>
                </a:solidFill>
                <a:ea typeface="Athelas" charset="0"/>
                <a:cs typeface="Athelas" charset="0"/>
              </a:rPr>
              <a:t>: </a:t>
            </a:r>
            <a:r>
              <a:rPr lang="en-US" sz="2400" dirty="0">
                <a:solidFill>
                  <a:schemeClr val="tx1"/>
                </a:solidFill>
                <a:ea typeface="Athelas" charset="0"/>
                <a:cs typeface="Athelas" charset="0"/>
              </a:rPr>
              <a:t>Belshazzar loses kingdom after display of pride.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605820"/>
            <a:ext cx="7041884" cy="1198263"/>
          </a:xfrm>
        </p:spPr>
        <p:txBody>
          <a:bodyPr/>
          <a:lstStyle/>
          <a:p>
            <a:r>
              <a:rPr lang="en-US" smtClean="0"/>
              <a:t>Daniel 2-7: </a:t>
            </a:r>
            <a:br>
              <a:rPr lang="en-US" smtClean="0"/>
            </a:br>
            <a:r>
              <a:rPr lang="en-US" smtClean="0"/>
              <a:t>God Rules in the Kingdoms of Men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3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41D1E-D823-4905-8675-58EBD1F00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580107E-303B-40B4-97AA-30C13B34D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727136A-4E77-439C-B42D-06E636C3A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28253" cy="69211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981" y="4600476"/>
            <a:ext cx="3480654" cy="18342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smtClean="0">
                <a:solidFill>
                  <a:schemeClr val="tx1"/>
                </a:solidFill>
                <a:ea typeface="Athelas" charset="0"/>
                <a:cs typeface="Athelas" charset="0"/>
              </a:rPr>
              <a:t>Chapter </a:t>
            </a:r>
            <a:r>
              <a:rPr lang="en-US" sz="2800" b="1" smtClean="0">
                <a:solidFill>
                  <a:schemeClr val="tx1"/>
                </a:solidFill>
                <a:ea typeface="Athelas" charset="0"/>
                <a:cs typeface="Athelas" charset="0"/>
              </a:rPr>
              <a:t>3 </a:t>
            </a:r>
            <a:r>
              <a:rPr lang="en-US" sz="2800" b="1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for Next Week </a:t>
            </a:r>
            <a:r>
              <a:rPr lang="en-US" sz="2800" b="1" smtClean="0">
                <a:solidFill>
                  <a:schemeClr val="tx1"/>
                </a:solidFill>
                <a:ea typeface="Athelas" charset="0"/>
                <a:cs typeface="Athelas" charset="0"/>
              </a:rPr>
              <a:t>(</a:t>
            </a:r>
            <a:r>
              <a:rPr lang="en-US" sz="2800" b="1" smtClean="0">
                <a:solidFill>
                  <a:schemeClr val="tx1"/>
                </a:solidFill>
                <a:ea typeface="Athelas" charset="0"/>
                <a:cs typeface="Athelas" charset="0"/>
              </a:rPr>
              <a:t>9/21)</a:t>
            </a:r>
            <a:endParaRPr lang="en-US" sz="2800" dirty="0">
              <a:solidFill>
                <a:schemeClr val="tx1"/>
              </a:solidFill>
              <a:ea typeface="Athelas" charset="0"/>
              <a:cs typeface="Athelas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Handout on Website</a:t>
            </a:r>
            <a:endParaRPr lang="en-US" sz="2800" dirty="0">
              <a:solidFill>
                <a:schemeClr val="tx1"/>
              </a:solidFill>
              <a:ea typeface="Athelas" charset="0"/>
              <a:cs typeface="Athe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79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1723</TotalTime>
  <Words>358</Words>
  <Application>Microsoft Macintosh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Athelas</vt:lpstr>
      <vt:lpstr>Calibri</vt:lpstr>
      <vt:lpstr>Century Gothic</vt:lpstr>
      <vt:lpstr>Helvetica Neue</vt:lpstr>
      <vt:lpstr>Mangal</vt:lpstr>
      <vt:lpstr>Wingdings 3</vt:lpstr>
      <vt:lpstr>Arial</vt:lpstr>
      <vt:lpstr>Ion Boardroom</vt:lpstr>
      <vt:lpstr>PowerPoint Presentation</vt:lpstr>
      <vt:lpstr>Daniel: Class Schedule</vt:lpstr>
      <vt:lpstr>Daniel 2 – kingdoms vs. Kingdom</vt:lpstr>
      <vt:lpstr>Daniel 2 – kingdoms vs. Kingdom</vt:lpstr>
      <vt:lpstr>Daniel 2 – kingdoms vs. Kingdom</vt:lpstr>
      <vt:lpstr>Daniel 2 – kingdoms vs. Kingdom</vt:lpstr>
      <vt:lpstr>The Book of Daniel (Structure)</vt:lpstr>
      <vt:lpstr>Daniel 2-7:  God Rules in the Kingdoms of Men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Moon</dc:creator>
  <cp:lastModifiedBy>Microsoft Office User</cp:lastModifiedBy>
  <cp:revision>13</cp:revision>
  <cp:lastPrinted>2022-09-07T22:38:10Z</cp:lastPrinted>
  <dcterms:created xsi:type="dcterms:W3CDTF">2022-08-31T13:57:39Z</dcterms:created>
  <dcterms:modified xsi:type="dcterms:W3CDTF">2022-09-14T16:03:56Z</dcterms:modified>
</cp:coreProperties>
</file>