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1" r:id="rId6"/>
    <p:sldId id="259" r:id="rId7"/>
    <p:sldId id="287" r:id="rId8"/>
    <p:sldId id="288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33"/>
    <a:srgbClr val="042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120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69C21-FF48-4BAC-88E9-1290DC654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69C21-FF48-4BAC-88E9-1290DC654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2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Click to edit Master title style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" name="Picture Placeholder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5" name="Date Placeholder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DE330D17-32E5-404A-9262-6A998ABC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A53D7EE4-1EDB-42FD-B6B7-A82C9F31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2/11/20XX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2AE2B76-F97F-4BE2-8670-72276A5F21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Saw Thee Not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351D193-02B8-200E-C03A-86529673C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7" r="23955" b="-1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Faith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E733BF-B95F-4869-AB8F-D90C6F59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90B4D0E6-5CCC-25F3-EBEA-1F67CFA06B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5002" r="34471" b="-1"/>
          <a:stretch/>
        </p:blipFill>
        <p:spPr>
          <a:xfrm>
            <a:off x="800100" y="1795634"/>
            <a:ext cx="3238500" cy="399556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212" y="937470"/>
            <a:ext cx="7362542" cy="489211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faith?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Hebrews 11:1 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we need faith?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Hebrews 11:6 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get faith?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Romans 10:17 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Who is the object of our faith?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2:5, Philippians 4:13 </a:t>
            </a:r>
            <a:endParaRPr lang="en-US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need to ask God for help with our faith?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Luke 17:5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faith do?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11:22-24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indent="-2254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faith apply to us?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3:5-6, 2 Corinthians 5:7, Mark 16:16</a:t>
            </a:r>
          </a:p>
          <a:p>
            <a:pPr marL="225425" indent="-2254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goal of our faith?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10:9, 2 Timothy 4:7-8  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1166D6-1A36-41B0-8A82-37761E6F3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704" y="1191804"/>
            <a:ext cx="5318964" cy="43973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We saw thee not when thou didst come, To this poor world of sin and death- [Mt 2:1-2] </a:t>
            </a: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Nor yet beheld thy cottage home, In that despised Nazareth - [Mt 2:21-23] </a:t>
            </a: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b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But we believe thy footsteps trod; Its streets and plains, thou Son of God</a:t>
            </a:r>
            <a:endParaRPr lang="en-US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6" name="Picture Placeholder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1EA584C-1A1A-F5E8-D979-F2EE51BC89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637" t="-26761" r="-960" b="-4"/>
          <a:stretch/>
        </p:blipFill>
        <p:spPr>
          <a:xfrm>
            <a:off x="288184" y="-5566"/>
            <a:ext cx="5771336" cy="541020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152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055E143-A5A5-F0DB-03E6-BE44FBBCAD49}"/>
              </a:ext>
            </a:extLst>
          </p:cNvPr>
          <p:cNvSpPr/>
          <p:nvPr/>
        </p:nvSpPr>
        <p:spPr>
          <a:xfrm>
            <a:off x="5261797" y="1378734"/>
            <a:ext cx="723900" cy="266699"/>
          </a:xfrm>
          <a:prstGeom prst="rect">
            <a:avLst/>
          </a:prstGeom>
          <a:solidFill>
            <a:srgbClr val="010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41E93-3EC9-FA94-08FD-60C9F0BDBF0B}"/>
              </a:ext>
            </a:extLst>
          </p:cNvPr>
          <p:cNvSpPr txBox="1"/>
          <p:nvPr/>
        </p:nvSpPr>
        <p:spPr>
          <a:xfrm>
            <a:off x="347420" y="5030912"/>
            <a:ext cx="56382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5FDE27-5900-B551-B26D-56C01C02C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4"/>
            <a:ext cx="4857857" cy="6147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5DDF0903-A62C-39AC-F1DB-C469B9B41451}"/>
              </a:ext>
            </a:extLst>
          </p:cNvPr>
          <p:cNvSpPr txBox="1">
            <a:spLocks/>
          </p:cNvSpPr>
          <p:nvPr/>
        </p:nvSpPr>
        <p:spPr>
          <a:xfrm>
            <a:off x="1978177" y="300136"/>
            <a:ext cx="3741687" cy="5565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33843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653" y="65835"/>
            <a:ext cx="5933795" cy="13620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Verse 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937470"/>
            <a:ext cx="6041371" cy="489211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saw thee not when lifted high; Amid that wild and savage crew - [Mt 27:22-23]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Nor heard we that imploring cry, "Forgive, they know not what they do!“ - [Luke 23:33-34] 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But we believe the deed was done, That shook the earth and veiled the sun - </a:t>
            </a:r>
            <a:r>
              <a:rPr lang="en-US" sz="2400" dirty="0">
                <a:effectLst/>
              </a:rPr>
              <a:t>[Mt 27:45] [Mt 27:51-52]</a:t>
            </a:r>
            <a:endParaRPr lang="en-US" sz="24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8D56767-91C9-918B-AEC6-5DF5963419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2243" r="8952" b="2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2/11/20XX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6" name="Straight Connector 103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3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8" name="Rectangle 103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487" y="607560"/>
            <a:ext cx="3741687" cy="55658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Verse 3</a:t>
            </a:r>
          </a:p>
        </p:txBody>
      </p:sp>
      <p:cxnSp>
        <p:nvCxnSpPr>
          <p:cNvPr id="1049" name="Straight Connector 1036">
            <a:extLst>
              <a:ext uri="{FF2B5EF4-FFF2-40B4-BE49-F238E27FC236}">
                <a16:creationId xmlns:a16="http://schemas.microsoft.com/office/drawing/2014/main" id="{40ADC89C-EB4E-4AA5-ABBD-448BEC5FA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76800" y="723900"/>
            <a:ext cx="0" cy="54494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19" y="1527075"/>
            <a:ext cx="4710296" cy="4775209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We gazed not in the open tomb, Where once thy mangled body lay- [Mk 16:4-6] 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0" marR="0" indent="-2286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Nor saw thee in that "upper room," Nor met thee on the open way - [Luke 24:33-36] </a:t>
            </a:r>
          </a:p>
          <a:p>
            <a:pPr marL="0" marR="0" indent="-2286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But we believe that angels said, "Why seek the living with the dead?“ - </a:t>
            </a:r>
            <a:r>
              <a:rPr lang="en-US" sz="2800" dirty="0"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[Luke 24:4-5] </a:t>
            </a:r>
            <a:endParaRPr lang="en-US" sz="2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1E89A7C-5396-44B3-263E-F8EE844FB8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129" b="4129"/>
          <a:stretch>
            <a:fillRect/>
          </a:stretch>
        </p:blipFill>
        <p:spPr>
          <a:xfrm>
            <a:off x="5405621" y="1527075"/>
            <a:ext cx="58451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1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2" y="78725"/>
            <a:ext cx="4029979" cy="1272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Verse 4</a:t>
            </a:r>
          </a:p>
        </p:txBody>
      </p:sp>
      <p:pic>
        <p:nvPicPr>
          <p:cNvPr id="2050" name="Picture 2" descr="Ascension of Jesus - Wikipedia">
            <a:extLst>
              <a:ext uri="{FF2B5EF4-FFF2-40B4-BE49-F238E27FC236}">
                <a16:creationId xmlns:a16="http://schemas.microsoft.com/office/drawing/2014/main" id="{7152B44F-A952-7048-865E-754004C42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r="10725" b="-1"/>
          <a:stretch/>
        </p:blipFill>
        <p:spPr bwMode="auto">
          <a:xfrm>
            <a:off x="20" y="-17929"/>
            <a:ext cx="4876780" cy="6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752126"/>
            <a:ext cx="6005933" cy="51559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We walked not with the chosen few Who saw thee from the earth ascend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Who raised to heaven their wondering view, Then low to earth all prostrate bend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But we believe that human eyes Beheld that journey to the skies 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[Lk 24:45-53] </a:t>
            </a:r>
            <a:endParaRPr lang="en-US" sz="2400" b="1" dirty="0">
              <a:effectLst/>
            </a:endParaRP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3195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Chronicle design</Template>
  <TotalTime>32</TotalTime>
  <Words>341</Words>
  <Application>Microsoft Office PowerPoint</Application>
  <PresentationFormat>Widescreen</PresentationFormat>
  <Paragraphs>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Yu Gothic UI Semibold</vt:lpstr>
      <vt:lpstr>Arial</vt:lpstr>
      <vt:lpstr>Calibri</vt:lpstr>
      <vt:lpstr>Calisto MT</vt:lpstr>
      <vt:lpstr>Univers Condensed</vt:lpstr>
      <vt:lpstr>ChronicleVTI</vt:lpstr>
      <vt:lpstr>We Saw Thee Not</vt:lpstr>
      <vt:lpstr>Faith</vt:lpstr>
      <vt:lpstr>We saw thee not when thou didst come, To this poor world of sin and death- [Mt 2:1-2]   Nor yet beheld thy cottage home, In that despised Nazareth - [Mt 2:21-23]   But we believe thy footsteps trod; Its streets and plains, thou Son of God</vt:lpstr>
      <vt:lpstr>Verse 2</vt:lpstr>
      <vt:lpstr>Verse 3</vt:lpstr>
      <vt:lpstr>Verse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Saw Thee Not</dc:title>
  <dc:creator>Robert McDonald</dc:creator>
  <cp:lastModifiedBy>Robert McDonald</cp:lastModifiedBy>
  <cp:revision>3</cp:revision>
  <dcterms:created xsi:type="dcterms:W3CDTF">2022-10-09T01:43:38Z</dcterms:created>
  <dcterms:modified xsi:type="dcterms:W3CDTF">2022-10-09T13:57:37Z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