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74"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3" r:id="rId17"/>
    <p:sldId id="271" r:id="rId18"/>
    <p:sldId id="272"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A0D3DEF3-9EDF-44BB-B9A2-AE3AACAFF218}">
          <p14:sldIdLst>
            <p14:sldId id="274"/>
            <p14:sldId id="257"/>
            <p14:sldId id="258"/>
            <p14:sldId id="259"/>
            <p14:sldId id="260"/>
            <p14:sldId id="261"/>
            <p14:sldId id="262"/>
            <p14:sldId id="263"/>
            <p14:sldId id="264"/>
            <p14:sldId id="265"/>
            <p14:sldId id="266"/>
            <p14:sldId id="267"/>
            <p14:sldId id="268"/>
            <p14:sldId id="269"/>
            <p14:sldId id="270"/>
            <p14:sldId id="273"/>
            <p14:sldId id="271"/>
            <p14:sldId id="272"/>
          </p14:sldIdLst>
        </p14:section>
        <p14:section name="Untitled Section" id="{E355F2D2-9AD9-49CE-8A53-3D94A849FB6B}">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6600"/>
    <a:srgbClr val="663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7" autoAdjust="0"/>
    <p:restoredTop sz="94660"/>
  </p:normalViewPr>
  <p:slideViewPr>
    <p:cSldViewPr snapToGrid="0">
      <p:cViewPr varScale="1">
        <p:scale>
          <a:sx n="60" d="100"/>
          <a:sy n="60" d="100"/>
        </p:scale>
        <p:origin x="175" y="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D1D66BB-8FB8-4639-B8E5-9C29B22E08B4}" type="datetimeFigureOut">
              <a:rPr lang="en-US" smtClean="0"/>
              <a:t>11/5/2022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168E612-4E77-46D6-BA1C-079AB0E0CA97}" type="slidenum">
              <a:rPr lang="en-US" smtClean="0"/>
              <a:t>‹#›</a:t>
            </a:fld>
            <a:endParaRPr lang="en-US"/>
          </a:p>
        </p:txBody>
      </p:sp>
    </p:spTree>
    <p:extLst>
      <p:ext uri="{BB962C8B-B14F-4D97-AF65-F5344CB8AC3E}">
        <p14:creationId xmlns:p14="http://schemas.microsoft.com/office/powerpoint/2010/main" val="18039471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 prepare or minds for the Lord’s Supper, my comments will concern the purpose and meaning of life of which Jesus Christ is the foundation and Chief Corner Stone.  Without Jesus, our lives have no meaning or purpose.  Without Him, we would only have death and the grave.  With Him, we have everything</a:t>
            </a:r>
          </a:p>
        </p:txBody>
      </p:sp>
      <p:sp>
        <p:nvSpPr>
          <p:cNvPr id="4" name="Slide Number Placeholder 3"/>
          <p:cNvSpPr>
            <a:spLocks noGrp="1"/>
          </p:cNvSpPr>
          <p:nvPr>
            <p:ph type="sldNum" sz="quarter" idx="5"/>
          </p:nvPr>
        </p:nvSpPr>
        <p:spPr/>
        <p:txBody>
          <a:bodyPr/>
          <a:lstStyle/>
          <a:p>
            <a:fld id="{348762FE-7C22-473F-8720-0F67F502349D}" type="slidenum">
              <a:rPr lang="en-US" smtClean="0"/>
              <a:t>1</a:t>
            </a:fld>
            <a:endParaRPr lang="en-US"/>
          </a:p>
        </p:txBody>
      </p:sp>
    </p:spTree>
    <p:extLst>
      <p:ext uri="{BB962C8B-B14F-4D97-AF65-F5344CB8AC3E}">
        <p14:creationId xmlns:p14="http://schemas.microsoft.com/office/powerpoint/2010/main" val="36400587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CB06B9-0429-8375-505B-79099D75075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62EE8C0-D4F9-1436-A0AB-7A0B3DD22E5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D28FF08-336D-6880-0400-2DD6380855A6}"/>
              </a:ext>
            </a:extLst>
          </p:cNvPr>
          <p:cNvSpPr>
            <a:spLocks noGrp="1"/>
          </p:cNvSpPr>
          <p:nvPr>
            <p:ph type="dt" sz="half" idx="10"/>
          </p:nvPr>
        </p:nvSpPr>
        <p:spPr/>
        <p:txBody>
          <a:bodyPr/>
          <a:lstStyle/>
          <a:p>
            <a:fld id="{4E406E22-F5D9-41D1-8E24-5C28CEFB725A}" type="datetimeFigureOut">
              <a:rPr lang="en-US" smtClean="0"/>
              <a:t>11/5/2022</a:t>
            </a:fld>
            <a:endParaRPr lang="en-US"/>
          </a:p>
        </p:txBody>
      </p:sp>
      <p:sp>
        <p:nvSpPr>
          <p:cNvPr id="5" name="Footer Placeholder 4">
            <a:extLst>
              <a:ext uri="{FF2B5EF4-FFF2-40B4-BE49-F238E27FC236}">
                <a16:creationId xmlns:a16="http://schemas.microsoft.com/office/drawing/2014/main" id="{48A05A3B-B92E-C080-2092-2C46E41A70A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30679B6-B875-4817-04F4-EE992873F99A}"/>
              </a:ext>
            </a:extLst>
          </p:cNvPr>
          <p:cNvSpPr>
            <a:spLocks noGrp="1"/>
          </p:cNvSpPr>
          <p:nvPr>
            <p:ph type="sldNum" sz="quarter" idx="12"/>
          </p:nvPr>
        </p:nvSpPr>
        <p:spPr/>
        <p:txBody>
          <a:bodyPr/>
          <a:lstStyle/>
          <a:p>
            <a:fld id="{249FAEC3-01CB-47B3-A225-95F1AC8E7C73}" type="slidenum">
              <a:rPr lang="en-US" smtClean="0"/>
              <a:t>‹#›</a:t>
            </a:fld>
            <a:endParaRPr lang="en-US"/>
          </a:p>
        </p:txBody>
      </p:sp>
    </p:spTree>
    <p:extLst>
      <p:ext uri="{BB962C8B-B14F-4D97-AF65-F5344CB8AC3E}">
        <p14:creationId xmlns:p14="http://schemas.microsoft.com/office/powerpoint/2010/main" val="9505080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8317D9-BB3B-95A9-7E4D-6CB34516E26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285FD4E-428F-5825-131D-E8E0B181225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C17A60D-5617-3830-A6DA-92AE3F0F2268}"/>
              </a:ext>
            </a:extLst>
          </p:cNvPr>
          <p:cNvSpPr>
            <a:spLocks noGrp="1"/>
          </p:cNvSpPr>
          <p:nvPr>
            <p:ph type="dt" sz="half" idx="10"/>
          </p:nvPr>
        </p:nvSpPr>
        <p:spPr/>
        <p:txBody>
          <a:bodyPr/>
          <a:lstStyle/>
          <a:p>
            <a:fld id="{4E406E22-F5D9-41D1-8E24-5C28CEFB725A}" type="datetimeFigureOut">
              <a:rPr lang="en-US" smtClean="0"/>
              <a:t>11/5/2022</a:t>
            </a:fld>
            <a:endParaRPr lang="en-US"/>
          </a:p>
        </p:txBody>
      </p:sp>
      <p:sp>
        <p:nvSpPr>
          <p:cNvPr id="5" name="Footer Placeholder 4">
            <a:extLst>
              <a:ext uri="{FF2B5EF4-FFF2-40B4-BE49-F238E27FC236}">
                <a16:creationId xmlns:a16="http://schemas.microsoft.com/office/drawing/2014/main" id="{0F807420-BB09-5D38-2165-C3194C7B85A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A7A9C3B-6AEE-9E90-521E-C2F17CABDFB5}"/>
              </a:ext>
            </a:extLst>
          </p:cNvPr>
          <p:cNvSpPr>
            <a:spLocks noGrp="1"/>
          </p:cNvSpPr>
          <p:nvPr>
            <p:ph type="sldNum" sz="quarter" idx="12"/>
          </p:nvPr>
        </p:nvSpPr>
        <p:spPr/>
        <p:txBody>
          <a:bodyPr/>
          <a:lstStyle/>
          <a:p>
            <a:fld id="{249FAEC3-01CB-47B3-A225-95F1AC8E7C73}" type="slidenum">
              <a:rPr lang="en-US" smtClean="0"/>
              <a:t>‹#›</a:t>
            </a:fld>
            <a:endParaRPr lang="en-US"/>
          </a:p>
        </p:txBody>
      </p:sp>
    </p:spTree>
    <p:extLst>
      <p:ext uri="{BB962C8B-B14F-4D97-AF65-F5344CB8AC3E}">
        <p14:creationId xmlns:p14="http://schemas.microsoft.com/office/powerpoint/2010/main" val="20895435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F09A0F1-D69E-7DFB-17DB-3D8A16CE4E5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247D0B2-1E08-B751-D44A-542EDC5B906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7C87130-3533-1686-B4F2-77895298AD3F}"/>
              </a:ext>
            </a:extLst>
          </p:cNvPr>
          <p:cNvSpPr>
            <a:spLocks noGrp="1"/>
          </p:cNvSpPr>
          <p:nvPr>
            <p:ph type="dt" sz="half" idx="10"/>
          </p:nvPr>
        </p:nvSpPr>
        <p:spPr/>
        <p:txBody>
          <a:bodyPr/>
          <a:lstStyle/>
          <a:p>
            <a:fld id="{4E406E22-F5D9-41D1-8E24-5C28CEFB725A}" type="datetimeFigureOut">
              <a:rPr lang="en-US" smtClean="0"/>
              <a:t>11/5/2022</a:t>
            </a:fld>
            <a:endParaRPr lang="en-US"/>
          </a:p>
        </p:txBody>
      </p:sp>
      <p:sp>
        <p:nvSpPr>
          <p:cNvPr id="5" name="Footer Placeholder 4">
            <a:extLst>
              <a:ext uri="{FF2B5EF4-FFF2-40B4-BE49-F238E27FC236}">
                <a16:creationId xmlns:a16="http://schemas.microsoft.com/office/drawing/2014/main" id="{D055E9DA-F4B3-004C-40DE-F4030874D76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A521243-88E7-7904-ED33-B110CEE59FF3}"/>
              </a:ext>
            </a:extLst>
          </p:cNvPr>
          <p:cNvSpPr>
            <a:spLocks noGrp="1"/>
          </p:cNvSpPr>
          <p:nvPr>
            <p:ph type="sldNum" sz="quarter" idx="12"/>
          </p:nvPr>
        </p:nvSpPr>
        <p:spPr/>
        <p:txBody>
          <a:bodyPr/>
          <a:lstStyle/>
          <a:p>
            <a:fld id="{249FAEC3-01CB-47B3-A225-95F1AC8E7C73}" type="slidenum">
              <a:rPr lang="en-US" smtClean="0"/>
              <a:t>‹#›</a:t>
            </a:fld>
            <a:endParaRPr lang="en-US"/>
          </a:p>
        </p:txBody>
      </p:sp>
    </p:spTree>
    <p:extLst>
      <p:ext uri="{BB962C8B-B14F-4D97-AF65-F5344CB8AC3E}">
        <p14:creationId xmlns:p14="http://schemas.microsoft.com/office/powerpoint/2010/main" val="7573527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A23BA7-2487-7F8D-727F-BD69CB08A9E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F918660-9388-BBB4-EADC-37334C26E28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6ACD155-744D-C10A-0D4B-5F213F8C1527}"/>
              </a:ext>
            </a:extLst>
          </p:cNvPr>
          <p:cNvSpPr>
            <a:spLocks noGrp="1"/>
          </p:cNvSpPr>
          <p:nvPr>
            <p:ph type="dt" sz="half" idx="10"/>
          </p:nvPr>
        </p:nvSpPr>
        <p:spPr/>
        <p:txBody>
          <a:bodyPr/>
          <a:lstStyle/>
          <a:p>
            <a:fld id="{4E406E22-F5D9-41D1-8E24-5C28CEFB725A}" type="datetimeFigureOut">
              <a:rPr lang="en-US" smtClean="0"/>
              <a:t>11/5/2022</a:t>
            </a:fld>
            <a:endParaRPr lang="en-US"/>
          </a:p>
        </p:txBody>
      </p:sp>
      <p:sp>
        <p:nvSpPr>
          <p:cNvPr id="5" name="Footer Placeholder 4">
            <a:extLst>
              <a:ext uri="{FF2B5EF4-FFF2-40B4-BE49-F238E27FC236}">
                <a16:creationId xmlns:a16="http://schemas.microsoft.com/office/drawing/2014/main" id="{A17B4B92-F16D-FAE4-692A-484B55DD3EE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C95C226-8937-975A-56DB-EE3FD45885F5}"/>
              </a:ext>
            </a:extLst>
          </p:cNvPr>
          <p:cNvSpPr>
            <a:spLocks noGrp="1"/>
          </p:cNvSpPr>
          <p:nvPr>
            <p:ph type="sldNum" sz="quarter" idx="12"/>
          </p:nvPr>
        </p:nvSpPr>
        <p:spPr/>
        <p:txBody>
          <a:bodyPr/>
          <a:lstStyle/>
          <a:p>
            <a:fld id="{249FAEC3-01CB-47B3-A225-95F1AC8E7C73}" type="slidenum">
              <a:rPr lang="en-US" smtClean="0"/>
              <a:t>‹#›</a:t>
            </a:fld>
            <a:endParaRPr lang="en-US"/>
          </a:p>
        </p:txBody>
      </p:sp>
    </p:spTree>
    <p:extLst>
      <p:ext uri="{BB962C8B-B14F-4D97-AF65-F5344CB8AC3E}">
        <p14:creationId xmlns:p14="http://schemas.microsoft.com/office/powerpoint/2010/main" val="22300057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4EB75C-124D-7C01-92C8-3FE725E90E8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E599B47-AA6B-DFCD-9E4D-DE932EFEA12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16C85FD-E0D3-C2DF-F7A3-E2BCD308416C}"/>
              </a:ext>
            </a:extLst>
          </p:cNvPr>
          <p:cNvSpPr>
            <a:spLocks noGrp="1"/>
          </p:cNvSpPr>
          <p:nvPr>
            <p:ph type="dt" sz="half" idx="10"/>
          </p:nvPr>
        </p:nvSpPr>
        <p:spPr/>
        <p:txBody>
          <a:bodyPr/>
          <a:lstStyle/>
          <a:p>
            <a:fld id="{4E406E22-F5D9-41D1-8E24-5C28CEFB725A}" type="datetimeFigureOut">
              <a:rPr lang="en-US" smtClean="0"/>
              <a:t>11/5/2022</a:t>
            </a:fld>
            <a:endParaRPr lang="en-US"/>
          </a:p>
        </p:txBody>
      </p:sp>
      <p:sp>
        <p:nvSpPr>
          <p:cNvPr id="5" name="Footer Placeholder 4">
            <a:extLst>
              <a:ext uri="{FF2B5EF4-FFF2-40B4-BE49-F238E27FC236}">
                <a16:creationId xmlns:a16="http://schemas.microsoft.com/office/drawing/2014/main" id="{D429642A-9BF2-BB24-89F1-196791918C0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3FED428-D167-E631-9621-02E4CA42794C}"/>
              </a:ext>
            </a:extLst>
          </p:cNvPr>
          <p:cNvSpPr>
            <a:spLocks noGrp="1"/>
          </p:cNvSpPr>
          <p:nvPr>
            <p:ph type="sldNum" sz="quarter" idx="12"/>
          </p:nvPr>
        </p:nvSpPr>
        <p:spPr/>
        <p:txBody>
          <a:bodyPr/>
          <a:lstStyle/>
          <a:p>
            <a:fld id="{249FAEC3-01CB-47B3-A225-95F1AC8E7C73}" type="slidenum">
              <a:rPr lang="en-US" smtClean="0"/>
              <a:t>‹#›</a:t>
            </a:fld>
            <a:endParaRPr lang="en-US"/>
          </a:p>
        </p:txBody>
      </p:sp>
    </p:spTree>
    <p:extLst>
      <p:ext uri="{BB962C8B-B14F-4D97-AF65-F5344CB8AC3E}">
        <p14:creationId xmlns:p14="http://schemas.microsoft.com/office/powerpoint/2010/main" val="8055031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3E8623-D9DE-CDF9-8E42-BF9097192F6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AD9BFA4-5033-B43E-B22A-59666A9392D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53908ED-5157-7484-75BA-D9013EF9FF4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730CA7B-37FB-0943-2752-8345DDAFD936}"/>
              </a:ext>
            </a:extLst>
          </p:cNvPr>
          <p:cNvSpPr>
            <a:spLocks noGrp="1"/>
          </p:cNvSpPr>
          <p:nvPr>
            <p:ph type="dt" sz="half" idx="10"/>
          </p:nvPr>
        </p:nvSpPr>
        <p:spPr/>
        <p:txBody>
          <a:bodyPr/>
          <a:lstStyle/>
          <a:p>
            <a:fld id="{4E406E22-F5D9-41D1-8E24-5C28CEFB725A}" type="datetimeFigureOut">
              <a:rPr lang="en-US" smtClean="0"/>
              <a:t>11/5/2022</a:t>
            </a:fld>
            <a:endParaRPr lang="en-US"/>
          </a:p>
        </p:txBody>
      </p:sp>
      <p:sp>
        <p:nvSpPr>
          <p:cNvPr id="6" name="Footer Placeholder 5">
            <a:extLst>
              <a:ext uri="{FF2B5EF4-FFF2-40B4-BE49-F238E27FC236}">
                <a16:creationId xmlns:a16="http://schemas.microsoft.com/office/drawing/2014/main" id="{78A36CC0-ADD6-4EFE-E4DD-D909A2E1315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E3B9754-51BB-E1DB-8A67-6F521AF249A3}"/>
              </a:ext>
            </a:extLst>
          </p:cNvPr>
          <p:cNvSpPr>
            <a:spLocks noGrp="1"/>
          </p:cNvSpPr>
          <p:nvPr>
            <p:ph type="sldNum" sz="quarter" idx="12"/>
          </p:nvPr>
        </p:nvSpPr>
        <p:spPr/>
        <p:txBody>
          <a:bodyPr/>
          <a:lstStyle/>
          <a:p>
            <a:fld id="{249FAEC3-01CB-47B3-A225-95F1AC8E7C73}" type="slidenum">
              <a:rPr lang="en-US" smtClean="0"/>
              <a:t>‹#›</a:t>
            </a:fld>
            <a:endParaRPr lang="en-US"/>
          </a:p>
        </p:txBody>
      </p:sp>
    </p:spTree>
    <p:extLst>
      <p:ext uri="{BB962C8B-B14F-4D97-AF65-F5344CB8AC3E}">
        <p14:creationId xmlns:p14="http://schemas.microsoft.com/office/powerpoint/2010/main" val="25639710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B932CD-C398-F13B-0E61-8A9EF6690DD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8FEFF3D-CDE0-606B-E3E0-9B37814B593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B378E4C-EF9A-A955-1648-64B8EE1DCD8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9D8B6F6-A755-07CE-D18B-4ADB2E67DC1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7089E18-4EBD-86DD-1CA7-B257406B33D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0F67DA7-47D5-4FD9-9A04-72210F146E84}"/>
              </a:ext>
            </a:extLst>
          </p:cNvPr>
          <p:cNvSpPr>
            <a:spLocks noGrp="1"/>
          </p:cNvSpPr>
          <p:nvPr>
            <p:ph type="dt" sz="half" idx="10"/>
          </p:nvPr>
        </p:nvSpPr>
        <p:spPr/>
        <p:txBody>
          <a:bodyPr/>
          <a:lstStyle/>
          <a:p>
            <a:fld id="{4E406E22-F5D9-41D1-8E24-5C28CEFB725A}" type="datetimeFigureOut">
              <a:rPr lang="en-US" smtClean="0"/>
              <a:t>11/5/2022</a:t>
            </a:fld>
            <a:endParaRPr lang="en-US"/>
          </a:p>
        </p:txBody>
      </p:sp>
      <p:sp>
        <p:nvSpPr>
          <p:cNvPr id="8" name="Footer Placeholder 7">
            <a:extLst>
              <a:ext uri="{FF2B5EF4-FFF2-40B4-BE49-F238E27FC236}">
                <a16:creationId xmlns:a16="http://schemas.microsoft.com/office/drawing/2014/main" id="{FB21850F-F387-5EF2-34C8-75A8AB6956D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A1405CDE-5795-6129-12E3-7C5165376C81}"/>
              </a:ext>
            </a:extLst>
          </p:cNvPr>
          <p:cNvSpPr>
            <a:spLocks noGrp="1"/>
          </p:cNvSpPr>
          <p:nvPr>
            <p:ph type="sldNum" sz="quarter" idx="12"/>
          </p:nvPr>
        </p:nvSpPr>
        <p:spPr/>
        <p:txBody>
          <a:bodyPr/>
          <a:lstStyle/>
          <a:p>
            <a:fld id="{249FAEC3-01CB-47B3-A225-95F1AC8E7C73}" type="slidenum">
              <a:rPr lang="en-US" smtClean="0"/>
              <a:t>‹#›</a:t>
            </a:fld>
            <a:endParaRPr lang="en-US"/>
          </a:p>
        </p:txBody>
      </p:sp>
    </p:spTree>
    <p:extLst>
      <p:ext uri="{BB962C8B-B14F-4D97-AF65-F5344CB8AC3E}">
        <p14:creationId xmlns:p14="http://schemas.microsoft.com/office/powerpoint/2010/main" val="9201729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87A352-9643-6E31-64E7-B174F1DB77C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C1EA4CA-C9A6-0052-D2F8-418F1EF6D46F}"/>
              </a:ext>
            </a:extLst>
          </p:cNvPr>
          <p:cNvSpPr>
            <a:spLocks noGrp="1"/>
          </p:cNvSpPr>
          <p:nvPr>
            <p:ph type="dt" sz="half" idx="10"/>
          </p:nvPr>
        </p:nvSpPr>
        <p:spPr/>
        <p:txBody>
          <a:bodyPr/>
          <a:lstStyle/>
          <a:p>
            <a:fld id="{4E406E22-F5D9-41D1-8E24-5C28CEFB725A}" type="datetimeFigureOut">
              <a:rPr lang="en-US" smtClean="0"/>
              <a:t>11/5/2022</a:t>
            </a:fld>
            <a:endParaRPr lang="en-US"/>
          </a:p>
        </p:txBody>
      </p:sp>
      <p:sp>
        <p:nvSpPr>
          <p:cNvPr id="4" name="Footer Placeholder 3">
            <a:extLst>
              <a:ext uri="{FF2B5EF4-FFF2-40B4-BE49-F238E27FC236}">
                <a16:creationId xmlns:a16="http://schemas.microsoft.com/office/drawing/2014/main" id="{BDD2EA9E-B46A-19F1-3C9E-513E818AEA2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BE79520-3BA6-2750-9B42-B8044A6D6054}"/>
              </a:ext>
            </a:extLst>
          </p:cNvPr>
          <p:cNvSpPr>
            <a:spLocks noGrp="1"/>
          </p:cNvSpPr>
          <p:nvPr>
            <p:ph type="sldNum" sz="quarter" idx="12"/>
          </p:nvPr>
        </p:nvSpPr>
        <p:spPr/>
        <p:txBody>
          <a:bodyPr/>
          <a:lstStyle/>
          <a:p>
            <a:fld id="{249FAEC3-01CB-47B3-A225-95F1AC8E7C73}" type="slidenum">
              <a:rPr lang="en-US" smtClean="0"/>
              <a:t>‹#›</a:t>
            </a:fld>
            <a:endParaRPr lang="en-US"/>
          </a:p>
        </p:txBody>
      </p:sp>
    </p:spTree>
    <p:extLst>
      <p:ext uri="{BB962C8B-B14F-4D97-AF65-F5344CB8AC3E}">
        <p14:creationId xmlns:p14="http://schemas.microsoft.com/office/powerpoint/2010/main" val="754008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C71431B-1C32-91D4-3DC8-AD57FD6DF932}"/>
              </a:ext>
            </a:extLst>
          </p:cNvPr>
          <p:cNvSpPr>
            <a:spLocks noGrp="1"/>
          </p:cNvSpPr>
          <p:nvPr>
            <p:ph type="dt" sz="half" idx="10"/>
          </p:nvPr>
        </p:nvSpPr>
        <p:spPr/>
        <p:txBody>
          <a:bodyPr/>
          <a:lstStyle/>
          <a:p>
            <a:fld id="{4E406E22-F5D9-41D1-8E24-5C28CEFB725A}" type="datetimeFigureOut">
              <a:rPr lang="en-US" smtClean="0"/>
              <a:t>11/5/2022</a:t>
            </a:fld>
            <a:endParaRPr lang="en-US"/>
          </a:p>
        </p:txBody>
      </p:sp>
      <p:sp>
        <p:nvSpPr>
          <p:cNvPr id="3" name="Footer Placeholder 2">
            <a:extLst>
              <a:ext uri="{FF2B5EF4-FFF2-40B4-BE49-F238E27FC236}">
                <a16:creationId xmlns:a16="http://schemas.microsoft.com/office/drawing/2014/main" id="{A47D5CA9-1460-E39B-939B-A4F3BD9A7AE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F7B598B-AC6C-98EF-591D-5A2186573BE3}"/>
              </a:ext>
            </a:extLst>
          </p:cNvPr>
          <p:cNvSpPr>
            <a:spLocks noGrp="1"/>
          </p:cNvSpPr>
          <p:nvPr>
            <p:ph type="sldNum" sz="quarter" idx="12"/>
          </p:nvPr>
        </p:nvSpPr>
        <p:spPr/>
        <p:txBody>
          <a:bodyPr/>
          <a:lstStyle/>
          <a:p>
            <a:fld id="{249FAEC3-01CB-47B3-A225-95F1AC8E7C73}" type="slidenum">
              <a:rPr lang="en-US" smtClean="0"/>
              <a:t>‹#›</a:t>
            </a:fld>
            <a:endParaRPr lang="en-US"/>
          </a:p>
        </p:txBody>
      </p:sp>
    </p:spTree>
    <p:extLst>
      <p:ext uri="{BB962C8B-B14F-4D97-AF65-F5344CB8AC3E}">
        <p14:creationId xmlns:p14="http://schemas.microsoft.com/office/powerpoint/2010/main" val="7340372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DD450A-04EE-B63C-9B70-B81AE568F58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AE32DCE-6572-B296-6D87-1C7D8056112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3BC2C21-B06E-105C-68E4-C6927D31336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D1384B3-EAFD-0AF0-F964-56A74B07F99B}"/>
              </a:ext>
            </a:extLst>
          </p:cNvPr>
          <p:cNvSpPr>
            <a:spLocks noGrp="1"/>
          </p:cNvSpPr>
          <p:nvPr>
            <p:ph type="dt" sz="half" idx="10"/>
          </p:nvPr>
        </p:nvSpPr>
        <p:spPr/>
        <p:txBody>
          <a:bodyPr/>
          <a:lstStyle/>
          <a:p>
            <a:fld id="{4E406E22-F5D9-41D1-8E24-5C28CEFB725A}" type="datetimeFigureOut">
              <a:rPr lang="en-US" smtClean="0"/>
              <a:t>11/5/2022</a:t>
            </a:fld>
            <a:endParaRPr lang="en-US"/>
          </a:p>
        </p:txBody>
      </p:sp>
      <p:sp>
        <p:nvSpPr>
          <p:cNvPr id="6" name="Footer Placeholder 5">
            <a:extLst>
              <a:ext uri="{FF2B5EF4-FFF2-40B4-BE49-F238E27FC236}">
                <a16:creationId xmlns:a16="http://schemas.microsoft.com/office/drawing/2014/main" id="{29EE98AC-D0CE-DD93-7BED-0A3DEFDE747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873685A-2F45-F0C2-8C4B-E210830AA3AF}"/>
              </a:ext>
            </a:extLst>
          </p:cNvPr>
          <p:cNvSpPr>
            <a:spLocks noGrp="1"/>
          </p:cNvSpPr>
          <p:nvPr>
            <p:ph type="sldNum" sz="quarter" idx="12"/>
          </p:nvPr>
        </p:nvSpPr>
        <p:spPr/>
        <p:txBody>
          <a:bodyPr/>
          <a:lstStyle/>
          <a:p>
            <a:fld id="{249FAEC3-01CB-47B3-A225-95F1AC8E7C73}" type="slidenum">
              <a:rPr lang="en-US" smtClean="0"/>
              <a:t>‹#›</a:t>
            </a:fld>
            <a:endParaRPr lang="en-US"/>
          </a:p>
        </p:txBody>
      </p:sp>
    </p:spTree>
    <p:extLst>
      <p:ext uri="{BB962C8B-B14F-4D97-AF65-F5344CB8AC3E}">
        <p14:creationId xmlns:p14="http://schemas.microsoft.com/office/powerpoint/2010/main" val="18484896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A52B98-4ECA-9C96-8F9C-29F4AD78016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2C22F9C-596B-E770-1E53-0FB9624FDD4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0BB7677-6749-CBCC-CEA8-96F80027587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FE9E3D0-7F63-A82C-A83D-A1F449E90CBC}"/>
              </a:ext>
            </a:extLst>
          </p:cNvPr>
          <p:cNvSpPr>
            <a:spLocks noGrp="1"/>
          </p:cNvSpPr>
          <p:nvPr>
            <p:ph type="dt" sz="half" idx="10"/>
          </p:nvPr>
        </p:nvSpPr>
        <p:spPr/>
        <p:txBody>
          <a:bodyPr/>
          <a:lstStyle/>
          <a:p>
            <a:fld id="{4E406E22-F5D9-41D1-8E24-5C28CEFB725A}" type="datetimeFigureOut">
              <a:rPr lang="en-US" smtClean="0"/>
              <a:t>11/5/2022</a:t>
            </a:fld>
            <a:endParaRPr lang="en-US"/>
          </a:p>
        </p:txBody>
      </p:sp>
      <p:sp>
        <p:nvSpPr>
          <p:cNvPr id="6" name="Footer Placeholder 5">
            <a:extLst>
              <a:ext uri="{FF2B5EF4-FFF2-40B4-BE49-F238E27FC236}">
                <a16:creationId xmlns:a16="http://schemas.microsoft.com/office/drawing/2014/main" id="{F9122938-AB4E-7487-2B8E-D068B72972F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04F6982-D1C2-72A7-BAB1-F2329E210E39}"/>
              </a:ext>
            </a:extLst>
          </p:cNvPr>
          <p:cNvSpPr>
            <a:spLocks noGrp="1"/>
          </p:cNvSpPr>
          <p:nvPr>
            <p:ph type="sldNum" sz="quarter" idx="12"/>
          </p:nvPr>
        </p:nvSpPr>
        <p:spPr/>
        <p:txBody>
          <a:bodyPr/>
          <a:lstStyle/>
          <a:p>
            <a:fld id="{249FAEC3-01CB-47B3-A225-95F1AC8E7C73}" type="slidenum">
              <a:rPr lang="en-US" smtClean="0"/>
              <a:t>‹#›</a:t>
            </a:fld>
            <a:endParaRPr lang="en-US"/>
          </a:p>
        </p:txBody>
      </p:sp>
    </p:spTree>
    <p:extLst>
      <p:ext uri="{BB962C8B-B14F-4D97-AF65-F5344CB8AC3E}">
        <p14:creationId xmlns:p14="http://schemas.microsoft.com/office/powerpoint/2010/main" val="31245543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9CBAD70-AA18-C496-35BD-18E17D5CAA0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AF9272E-42DE-A366-97D4-D1A86B630E4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94D8E85-0B34-D42E-819F-C0422194682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E406E22-F5D9-41D1-8E24-5C28CEFB725A}" type="datetimeFigureOut">
              <a:rPr lang="en-US" smtClean="0"/>
              <a:t>11/5/2022</a:t>
            </a:fld>
            <a:endParaRPr lang="en-US"/>
          </a:p>
        </p:txBody>
      </p:sp>
      <p:sp>
        <p:nvSpPr>
          <p:cNvPr id="5" name="Footer Placeholder 4">
            <a:extLst>
              <a:ext uri="{FF2B5EF4-FFF2-40B4-BE49-F238E27FC236}">
                <a16:creationId xmlns:a16="http://schemas.microsoft.com/office/drawing/2014/main" id="{55655676-6CCC-EBAD-5115-4EDC19A095A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AFE246A-EFB5-F4C2-D08C-92D0B9E5B49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49FAEC3-01CB-47B3-A225-95F1AC8E7C73}" type="slidenum">
              <a:rPr lang="en-US" smtClean="0"/>
              <a:t>‹#›</a:t>
            </a:fld>
            <a:endParaRPr lang="en-US"/>
          </a:p>
        </p:txBody>
      </p:sp>
    </p:spTree>
    <p:extLst>
      <p:ext uri="{BB962C8B-B14F-4D97-AF65-F5344CB8AC3E}">
        <p14:creationId xmlns:p14="http://schemas.microsoft.com/office/powerpoint/2010/main" val="40811564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E4AA08F8-4082-BEAD-4D6B-6774FA7D8F7B}"/>
              </a:ext>
            </a:extLst>
          </p:cNvPr>
          <p:cNvPicPr>
            <a:picLocks noChangeAspect="1"/>
          </p:cNvPicPr>
          <p:nvPr/>
        </p:nvPicPr>
        <p:blipFill rotWithShape="1">
          <a:blip r:embed="rId3"/>
          <a:srcRect l="5578" t="14375" r="3515" b="13285"/>
          <a:stretch/>
        </p:blipFill>
        <p:spPr>
          <a:xfrm>
            <a:off x="2562726" y="1"/>
            <a:ext cx="9629274" cy="6857999"/>
          </a:xfrm>
          <a:prstGeom prst="rect">
            <a:avLst/>
          </a:prstGeom>
        </p:spPr>
      </p:pic>
      <p:sp>
        <p:nvSpPr>
          <p:cNvPr id="10" name="Freeform: Shape 9">
            <a:extLst>
              <a:ext uri="{FF2B5EF4-FFF2-40B4-BE49-F238E27FC236}">
                <a16:creationId xmlns:a16="http://schemas.microsoft.com/office/drawing/2014/main" id="{D928DD85-BB99-450D-A702-2683E029628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478"/>
            <a:ext cx="6754318" cy="6858478"/>
          </a:xfrm>
          <a:custGeom>
            <a:avLst/>
            <a:gdLst>
              <a:gd name="connsiteX0" fmla="*/ 0 w 6754318"/>
              <a:gd name="connsiteY0" fmla="*/ 6858478 h 6858478"/>
              <a:gd name="connsiteX1" fmla="*/ 6754318 w 6754318"/>
              <a:gd name="connsiteY1" fmla="*/ 6858478 h 6858478"/>
              <a:gd name="connsiteX2" fmla="*/ 3577943 w 6754318"/>
              <a:gd name="connsiteY2" fmla="*/ 0 h 6858478"/>
              <a:gd name="connsiteX3" fmla="*/ 3572366 w 6754318"/>
              <a:gd name="connsiteY3" fmla="*/ 0 h 6858478"/>
              <a:gd name="connsiteX4" fmla="*/ 2506138 w 6754318"/>
              <a:gd name="connsiteY4" fmla="*/ 0 h 6858478"/>
              <a:gd name="connsiteX5" fmla="*/ 0 w 6754318"/>
              <a:gd name="connsiteY5" fmla="*/ 0 h 685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754318" h="6858478">
                <a:moveTo>
                  <a:pt x="0" y="6858478"/>
                </a:moveTo>
                <a:lnTo>
                  <a:pt x="6754318" y="6858478"/>
                </a:lnTo>
                <a:lnTo>
                  <a:pt x="3577943" y="0"/>
                </a:lnTo>
                <a:lnTo>
                  <a:pt x="3572366" y="0"/>
                </a:lnTo>
                <a:lnTo>
                  <a:pt x="2506138" y="0"/>
                </a:lnTo>
                <a:lnTo>
                  <a:pt x="0" y="0"/>
                </a:lnTo>
                <a:close/>
              </a:path>
            </a:pathLst>
          </a:custGeom>
          <a:solidFill>
            <a:schemeClr val="bg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Freeform: Shape 11">
            <a:extLst>
              <a:ext uri="{FF2B5EF4-FFF2-40B4-BE49-F238E27FC236}">
                <a16:creationId xmlns:a16="http://schemas.microsoft.com/office/drawing/2014/main" id="{240E5BD2-4019-4012-A1AA-628900E659E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1" y="-478"/>
            <a:ext cx="5953780" cy="6858478"/>
          </a:xfrm>
          <a:custGeom>
            <a:avLst/>
            <a:gdLst>
              <a:gd name="connsiteX0" fmla="*/ 0 w 5953780"/>
              <a:gd name="connsiteY0" fmla="*/ 6858478 h 6858478"/>
              <a:gd name="connsiteX1" fmla="*/ 5953780 w 5953780"/>
              <a:gd name="connsiteY1" fmla="*/ 6858478 h 6858478"/>
              <a:gd name="connsiteX2" fmla="*/ 2777405 w 5953780"/>
              <a:gd name="connsiteY2" fmla="*/ 0 h 6858478"/>
              <a:gd name="connsiteX3" fmla="*/ 2771828 w 5953780"/>
              <a:gd name="connsiteY3" fmla="*/ 0 h 6858478"/>
              <a:gd name="connsiteX4" fmla="*/ 1705600 w 5953780"/>
              <a:gd name="connsiteY4" fmla="*/ 0 h 6858478"/>
              <a:gd name="connsiteX5" fmla="*/ 0 w 5953780"/>
              <a:gd name="connsiteY5" fmla="*/ 0 h 685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953780" h="6858478">
                <a:moveTo>
                  <a:pt x="0" y="6858478"/>
                </a:moveTo>
                <a:lnTo>
                  <a:pt x="5953780" y="6858478"/>
                </a:lnTo>
                <a:lnTo>
                  <a:pt x="2777405" y="0"/>
                </a:lnTo>
                <a:lnTo>
                  <a:pt x="2771828" y="0"/>
                </a:lnTo>
                <a:lnTo>
                  <a:pt x="1705600" y="0"/>
                </a:lnTo>
                <a:lnTo>
                  <a:pt x="0" y="0"/>
                </a:lnTo>
                <a:close/>
              </a:path>
            </a:pathLst>
          </a:cu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9FE72818-7128-4B4F-97A7-1D9AF93127AE}"/>
              </a:ext>
            </a:extLst>
          </p:cNvPr>
          <p:cNvSpPr>
            <a:spLocks noGrp="1"/>
          </p:cNvSpPr>
          <p:nvPr>
            <p:ph type="ctrTitle"/>
          </p:nvPr>
        </p:nvSpPr>
        <p:spPr>
          <a:xfrm>
            <a:off x="804672" y="342006"/>
            <a:ext cx="3879232" cy="2248122"/>
          </a:xfrm>
        </p:spPr>
        <p:txBody>
          <a:bodyPr anchor="b">
            <a:normAutofit/>
          </a:bodyPr>
          <a:lstStyle/>
          <a:p>
            <a:pPr algn="l"/>
            <a:r>
              <a:rPr lang="en-US" sz="5000" b="1" dirty="0">
                <a:latin typeface="Cavolini" panose="03000502040302020204" pitchFamily="66" charset="0"/>
                <a:cs typeface="Cavolini" panose="03000502040302020204" pitchFamily="66" charset="0"/>
              </a:rPr>
              <a:t>One Solitary Life</a:t>
            </a:r>
          </a:p>
        </p:txBody>
      </p:sp>
      <p:sp>
        <p:nvSpPr>
          <p:cNvPr id="3" name="Subtitle 2">
            <a:extLst>
              <a:ext uri="{FF2B5EF4-FFF2-40B4-BE49-F238E27FC236}">
                <a16:creationId xmlns:a16="http://schemas.microsoft.com/office/drawing/2014/main" id="{A78B6688-BB43-44DA-ABF3-FD324B9EB646}"/>
              </a:ext>
            </a:extLst>
          </p:cNvPr>
          <p:cNvSpPr>
            <a:spLocks noGrp="1"/>
          </p:cNvSpPr>
          <p:nvPr>
            <p:ph type="subTitle" idx="1"/>
          </p:nvPr>
        </p:nvSpPr>
        <p:spPr>
          <a:xfrm>
            <a:off x="804672" y="2726652"/>
            <a:ext cx="3205463" cy="1155525"/>
          </a:xfrm>
        </p:spPr>
        <p:txBody>
          <a:bodyPr anchor="t">
            <a:normAutofit/>
          </a:bodyPr>
          <a:lstStyle/>
          <a:p>
            <a:pPr algn="l"/>
            <a:r>
              <a:rPr lang="en-US" sz="2000" b="1">
                <a:latin typeface="Cavolini" panose="03000502040302020204" pitchFamily="66" charset="0"/>
                <a:cs typeface="Cavolini" panose="03000502040302020204" pitchFamily="66" charset="0"/>
              </a:rPr>
              <a:t>The Miracle of the Redemption Story</a:t>
            </a:r>
          </a:p>
        </p:txBody>
      </p:sp>
    </p:spTree>
    <p:extLst>
      <p:ext uri="{BB962C8B-B14F-4D97-AF65-F5344CB8AC3E}">
        <p14:creationId xmlns:p14="http://schemas.microsoft.com/office/powerpoint/2010/main" val="3193570452"/>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lumMod val="85000"/>
            <a:lumOff val="15000"/>
          </a:schemeClr>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89E57A3-62E8-CF49-2E1F-71434021EBAC}"/>
              </a:ext>
            </a:extLst>
          </p:cNvPr>
          <p:cNvSpPr txBox="1"/>
          <p:nvPr/>
        </p:nvSpPr>
        <p:spPr>
          <a:xfrm>
            <a:off x="663575" y="1090643"/>
            <a:ext cx="10864850" cy="5262979"/>
          </a:xfrm>
          <a:prstGeom prst="rect">
            <a:avLst/>
          </a:prstGeom>
          <a:noFill/>
        </p:spPr>
        <p:txBody>
          <a:bodyPr wrap="square">
            <a:spAutoFit/>
          </a:bodyPr>
          <a:lstStyle/>
          <a:p>
            <a:pPr marL="0" marR="0">
              <a:spcBef>
                <a:spcPts val="0"/>
              </a:spcBef>
              <a:spcAft>
                <a:spcPts val="0"/>
              </a:spcAft>
            </a:pPr>
            <a:r>
              <a:rPr lang="en-US" sz="2800" b="1" dirty="0">
                <a:solidFill>
                  <a:schemeClr val="bg1"/>
                </a:solidFill>
                <a:effectLst/>
                <a:latin typeface="Cavolini" panose="03000502040302020204" pitchFamily="66" charset="0"/>
                <a:ea typeface="Times New Roman" panose="02020603050405020304" pitchFamily="18" charset="0"/>
              </a:rPr>
              <a:t>And as the word of Jesus spread, the religious leaders alarms grew into fear and hatred. They plotted His death. In the third year of His ministry, they were finally able to turn the tide of popular opinion against Him. </a:t>
            </a:r>
            <a:endParaRPr lang="en-US" sz="2800" dirty="0">
              <a:solidFill>
                <a:schemeClr val="bg1"/>
              </a:solidFill>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2800" b="1" dirty="0">
                <a:solidFill>
                  <a:schemeClr val="bg1"/>
                </a:solidFill>
                <a:effectLst/>
                <a:latin typeface="Cavolini" panose="03000502040302020204" pitchFamily="66" charset="0"/>
                <a:ea typeface="Times New Roman" panose="02020603050405020304" pitchFamily="18" charset="0"/>
              </a:rPr>
              <a:t> </a:t>
            </a:r>
            <a:endParaRPr lang="en-US" sz="2800" dirty="0">
              <a:solidFill>
                <a:schemeClr val="bg1"/>
              </a:solidFill>
              <a:effectLst/>
              <a:latin typeface="Times New Roman" panose="02020603050405020304" pitchFamily="18" charset="0"/>
              <a:ea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800" b="1" dirty="0">
                <a:solidFill>
                  <a:schemeClr val="bg1"/>
                </a:solidFill>
                <a:effectLst/>
                <a:latin typeface="Cavolini" panose="03000502040302020204" pitchFamily="66" charset="0"/>
                <a:ea typeface="Times New Roman" panose="02020603050405020304" pitchFamily="18" charset="0"/>
              </a:rPr>
              <a:t>All the people who had come to Jesus forsook Him</a:t>
            </a:r>
            <a:endParaRPr lang="en-US" sz="2800" dirty="0">
              <a:solidFill>
                <a:schemeClr val="bg1"/>
              </a:solidFill>
              <a:effectLst/>
              <a:latin typeface="Times New Roman" panose="02020603050405020304" pitchFamily="18" charset="0"/>
              <a:ea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800" b="1" dirty="0">
                <a:solidFill>
                  <a:schemeClr val="bg1"/>
                </a:solidFill>
                <a:effectLst/>
                <a:latin typeface="Cavolini" panose="03000502040302020204" pitchFamily="66" charset="0"/>
                <a:ea typeface="Times New Roman" panose="02020603050405020304" pitchFamily="18" charset="0"/>
              </a:rPr>
              <a:t>Even His most beloved friends hid in fear.  </a:t>
            </a:r>
            <a:endParaRPr lang="en-US" sz="2800" dirty="0">
              <a:solidFill>
                <a:schemeClr val="bg1"/>
              </a:solidFill>
              <a:effectLst/>
              <a:latin typeface="Times New Roman" panose="02020603050405020304" pitchFamily="18" charset="0"/>
              <a:ea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800" b="1" dirty="0">
                <a:solidFill>
                  <a:schemeClr val="bg1"/>
                </a:solidFill>
                <a:effectLst/>
                <a:latin typeface="Cavolini" panose="03000502040302020204" pitchFamily="66" charset="0"/>
                <a:ea typeface="Times New Roman" panose="02020603050405020304" pitchFamily="18" charset="0"/>
              </a:rPr>
              <a:t>One of His closest disciples denied Him – not once – not twice - but three times. </a:t>
            </a:r>
            <a:endParaRPr lang="en-US" sz="2800" dirty="0">
              <a:solidFill>
                <a:schemeClr val="bg1"/>
              </a:solidFill>
              <a:effectLst/>
              <a:latin typeface="Times New Roman" panose="02020603050405020304" pitchFamily="18" charset="0"/>
              <a:ea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800" b="1" dirty="0">
                <a:solidFill>
                  <a:schemeClr val="bg1"/>
                </a:solidFill>
                <a:effectLst/>
                <a:latin typeface="Cavolini" panose="03000502040302020204" pitchFamily="66" charset="0"/>
                <a:ea typeface="Times New Roman" panose="02020603050405020304" pitchFamily="18" charset="0"/>
              </a:rPr>
              <a:t>Another betrayed Him for the paltry price of thirty pieces of silver and turned Him over to His enemies. </a:t>
            </a:r>
            <a:endParaRPr lang="en-US" sz="2800" dirty="0">
              <a:solidFill>
                <a:schemeClr val="bg1"/>
              </a:solidFill>
              <a:effectLst/>
              <a:latin typeface="Times New Roman" panose="02020603050405020304" pitchFamily="18" charset="0"/>
              <a:ea typeface="Times New Roman" panose="02020603050405020304" pitchFamily="18" charset="0"/>
            </a:endParaRPr>
          </a:p>
        </p:txBody>
      </p:sp>
      <p:sp useBgFill="1">
        <p:nvSpPr>
          <p:cNvPr id="4" name="Title 1">
            <a:extLst>
              <a:ext uri="{FF2B5EF4-FFF2-40B4-BE49-F238E27FC236}">
                <a16:creationId xmlns:a16="http://schemas.microsoft.com/office/drawing/2014/main" id="{9DB0208A-271C-8C1C-5D77-12C6E4F6C953}"/>
              </a:ext>
            </a:extLst>
          </p:cNvPr>
          <p:cNvSpPr txBox="1">
            <a:spLocks/>
          </p:cNvSpPr>
          <p:nvPr/>
        </p:nvSpPr>
        <p:spPr>
          <a:xfrm>
            <a:off x="1524000" y="215899"/>
            <a:ext cx="9144000" cy="666751"/>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dirty="0">
                <a:solidFill>
                  <a:schemeClr val="bg1"/>
                </a:solidFill>
                <a:latin typeface="Cavolini" panose="03000502040302020204" pitchFamily="66" charset="0"/>
                <a:cs typeface="Cavolini" panose="03000502040302020204" pitchFamily="66" charset="0"/>
              </a:rPr>
              <a:t>One Solitary Life</a:t>
            </a:r>
          </a:p>
        </p:txBody>
      </p:sp>
    </p:spTree>
    <p:extLst>
      <p:ext uri="{BB962C8B-B14F-4D97-AF65-F5344CB8AC3E}">
        <p14:creationId xmlns:p14="http://schemas.microsoft.com/office/powerpoint/2010/main" val="34227047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lumMod val="85000"/>
            <a:lumOff val="15000"/>
          </a:schemeClr>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89E57A3-62E8-CF49-2E1F-71434021EBAC}"/>
              </a:ext>
            </a:extLst>
          </p:cNvPr>
          <p:cNvSpPr txBox="1"/>
          <p:nvPr/>
        </p:nvSpPr>
        <p:spPr>
          <a:xfrm>
            <a:off x="663575" y="1090643"/>
            <a:ext cx="10864850" cy="5016758"/>
          </a:xfrm>
          <a:prstGeom prst="rect">
            <a:avLst/>
          </a:prstGeom>
          <a:noFill/>
        </p:spPr>
        <p:txBody>
          <a:bodyPr wrap="square">
            <a:spAutoFit/>
          </a:bodyPr>
          <a:lstStyle/>
          <a:p>
            <a:pPr marL="0" marR="0">
              <a:spcBef>
                <a:spcPts val="0"/>
              </a:spcBef>
              <a:spcAft>
                <a:spcPts val="0"/>
              </a:spcAft>
            </a:pPr>
            <a:r>
              <a:rPr lang="en-US" sz="3200" b="1" dirty="0">
                <a:solidFill>
                  <a:schemeClr val="bg1"/>
                </a:solidFill>
                <a:effectLst/>
                <a:latin typeface="Cavolini" panose="03000502040302020204" pitchFamily="66" charset="0"/>
                <a:ea typeface="Times New Roman" panose="02020603050405020304" pitchFamily="18" charset="0"/>
              </a:rPr>
              <a:t>Though He was defenseless, they sent an army to arrest Him for crimes He did not commit.  </a:t>
            </a:r>
            <a:endParaRPr lang="en-US" sz="3200" dirty="0">
              <a:solidFill>
                <a:schemeClr val="bg1"/>
              </a:solidFill>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3200" b="1" dirty="0">
                <a:solidFill>
                  <a:schemeClr val="bg1"/>
                </a:solidFill>
                <a:effectLst/>
                <a:latin typeface="Cavolini" panose="03000502040302020204" pitchFamily="66" charset="0"/>
                <a:ea typeface="Times New Roman" panose="02020603050405020304" pitchFamily="18" charset="0"/>
              </a:rPr>
              <a:t> </a:t>
            </a:r>
            <a:endParaRPr lang="en-US" sz="3200" dirty="0">
              <a:solidFill>
                <a:schemeClr val="bg1"/>
              </a:solidFill>
              <a:effectLst/>
              <a:latin typeface="Times New Roman" panose="02020603050405020304" pitchFamily="18" charset="0"/>
              <a:ea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3200" b="1" dirty="0">
                <a:solidFill>
                  <a:schemeClr val="bg1"/>
                </a:solidFill>
                <a:effectLst/>
                <a:latin typeface="Cavolini" panose="03000502040302020204" pitchFamily="66" charset="0"/>
                <a:ea typeface="Times New Roman" panose="02020603050405020304" pitchFamily="18" charset="0"/>
              </a:rPr>
              <a:t>They ridiculed and mocked Him.  </a:t>
            </a:r>
            <a:endParaRPr lang="en-US" sz="3200" dirty="0">
              <a:solidFill>
                <a:schemeClr val="bg1"/>
              </a:solidFill>
              <a:effectLst/>
              <a:latin typeface="Times New Roman" panose="02020603050405020304" pitchFamily="18" charset="0"/>
              <a:ea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3200" b="1" dirty="0">
                <a:solidFill>
                  <a:schemeClr val="bg1"/>
                </a:solidFill>
                <a:effectLst/>
                <a:latin typeface="Cavolini" panose="03000502040302020204" pitchFamily="66" charset="0"/>
                <a:ea typeface="Times New Roman" panose="02020603050405020304" pitchFamily="18" charset="0"/>
              </a:rPr>
              <a:t>They beat Him with their fists</a:t>
            </a:r>
            <a:endParaRPr lang="en-US" sz="3200" dirty="0">
              <a:solidFill>
                <a:schemeClr val="bg1"/>
              </a:solidFill>
              <a:effectLst/>
              <a:latin typeface="Times New Roman" panose="02020603050405020304" pitchFamily="18" charset="0"/>
              <a:ea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3200" b="1" dirty="0">
                <a:solidFill>
                  <a:schemeClr val="bg1"/>
                </a:solidFill>
                <a:effectLst/>
                <a:latin typeface="Cavolini" panose="03000502040302020204" pitchFamily="66" charset="0"/>
                <a:ea typeface="Times New Roman" panose="02020603050405020304" pitchFamily="18" charset="0"/>
              </a:rPr>
              <a:t>They spat upon Him with their lips.</a:t>
            </a:r>
            <a:endParaRPr lang="en-US" sz="3200" dirty="0">
              <a:solidFill>
                <a:schemeClr val="bg1"/>
              </a:solidFill>
              <a:effectLst/>
              <a:latin typeface="Times New Roman" panose="02020603050405020304" pitchFamily="18" charset="0"/>
              <a:ea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3200" b="1" dirty="0">
                <a:solidFill>
                  <a:schemeClr val="bg1"/>
                </a:solidFill>
                <a:effectLst/>
                <a:latin typeface="Cavolini" panose="03000502040302020204" pitchFamily="66" charset="0"/>
                <a:ea typeface="Times New Roman" panose="02020603050405020304" pitchFamily="18" charset="0"/>
              </a:rPr>
              <a:t>They subjected Him to the mockery of rigged trials and </a:t>
            </a:r>
            <a:endParaRPr lang="en-US" sz="3200" dirty="0">
              <a:solidFill>
                <a:schemeClr val="bg1"/>
              </a:solidFill>
              <a:effectLst/>
              <a:latin typeface="Times New Roman" panose="02020603050405020304" pitchFamily="18" charset="0"/>
              <a:ea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3200" b="1" dirty="0">
                <a:solidFill>
                  <a:schemeClr val="bg1"/>
                </a:solidFill>
                <a:effectLst/>
                <a:latin typeface="Cavolini" panose="03000502040302020204" pitchFamily="66" charset="0"/>
                <a:ea typeface="Times New Roman" panose="02020603050405020304" pitchFamily="18" charset="0"/>
              </a:rPr>
              <a:t>They sentenced Him to death by crucifixion – the death of a common criminal. </a:t>
            </a:r>
            <a:endParaRPr lang="en-US" sz="3200" dirty="0">
              <a:solidFill>
                <a:schemeClr val="bg1"/>
              </a:solidFill>
              <a:effectLst/>
              <a:latin typeface="Times New Roman" panose="02020603050405020304" pitchFamily="18" charset="0"/>
              <a:ea typeface="Times New Roman" panose="02020603050405020304" pitchFamily="18" charset="0"/>
            </a:endParaRPr>
          </a:p>
        </p:txBody>
      </p:sp>
      <p:sp useBgFill="1">
        <p:nvSpPr>
          <p:cNvPr id="4" name="Title 1">
            <a:extLst>
              <a:ext uri="{FF2B5EF4-FFF2-40B4-BE49-F238E27FC236}">
                <a16:creationId xmlns:a16="http://schemas.microsoft.com/office/drawing/2014/main" id="{9DB0208A-271C-8C1C-5D77-12C6E4F6C953}"/>
              </a:ext>
            </a:extLst>
          </p:cNvPr>
          <p:cNvSpPr txBox="1">
            <a:spLocks/>
          </p:cNvSpPr>
          <p:nvPr/>
        </p:nvSpPr>
        <p:spPr>
          <a:xfrm>
            <a:off x="1524000" y="215899"/>
            <a:ext cx="9144000" cy="666751"/>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dirty="0">
                <a:solidFill>
                  <a:schemeClr val="bg1"/>
                </a:solidFill>
                <a:latin typeface="Cavolini" panose="03000502040302020204" pitchFamily="66" charset="0"/>
                <a:cs typeface="Cavolini" panose="03000502040302020204" pitchFamily="66" charset="0"/>
              </a:rPr>
              <a:t>One Solitary Life</a:t>
            </a:r>
          </a:p>
        </p:txBody>
      </p:sp>
    </p:spTree>
    <p:extLst>
      <p:ext uri="{BB962C8B-B14F-4D97-AF65-F5344CB8AC3E}">
        <p14:creationId xmlns:p14="http://schemas.microsoft.com/office/powerpoint/2010/main" val="13275969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lumMod val="85000"/>
            <a:lumOff val="15000"/>
          </a:schemeClr>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89E57A3-62E8-CF49-2E1F-71434021EBAC}"/>
              </a:ext>
            </a:extLst>
          </p:cNvPr>
          <p:cNvSpPr txBox="1"/>
          <p:nvPr/>
        </p:nvSpPr>
        <p:spPr>
          <a:xfrm>
            <a:off x="663575" y="1090643"/>
            <a:ext cx="10864850" cy="5016758"/>
          </a:xfrm>
          <a:prstGeom prst="rect">
            <a:avLst/>
          </a:prstGeom>
          <a:noFill/>
        </p:spPr>
        <p:txBody>
          <a:bodyPr wrap="square">
            <a:spAutoFit/>
          </a:bodyPr>
          <a:lstStyle/>
          <a:p>
            <a:pPr marL="0" marR="0">
              <a:spcBef>
                <a:spcPts val="0"/>
              </a:spcBef>
              <a:spcAft>
                <a:spcPts val="0"/>
              </a:spcAft>
            </a:pPr>
            <a:r>
              <a:rPr lang="en-US" sz="3200" b="1" dirty="0">
                <a:solidFill>
                  <a:schemeClr val="bg1"/>
                </a:solidFill>
                <a:effectLst/>
                <a:latin typeface="Cavolini" panose="03000502040302020204" pitchFamily="66" charset="0"/>
                <a:ea typeface="Times New Roman" panose="02020603050405020304" pitchFamily="18" charset="0"/>
              </a:rPr>
              <a:t>When they executed Him</a:t>
            </a:r>
            <a:endParaRPr lang="en-US" sz="3200" dirty="0">
              <a:solidFill>
                <a:schemeClr val="bg1"/>
              </a:solidFill>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3200" b="1" dirty="0">
                <a:solidFill>
                  <a:schemeClr val="bg1"/>
                </a:solidFill>
                <a:effectLst/>
                <a:latin typeface="Cavolini" panose="03000502040302020204" pitchFamily="66" charset="0"/>
                <a:ea typeface="Times New Roman" panose="02020603050405020304" pitchFamily="18" charset="0"/>
              </a:rPr>
              <a:t> </a:t>
            </a:r>
            <a:endParaRPr lang="en-US" sz="3200" dirty="0">
              <a:solidFill>
                <a:schemeClr val="bg1"/>
              </a:solidFill>
              <a:effectLst/>
              <a:latin typeface="Times New Roman" panose="02020603050405020304" pitchFamily="18" charset="0"/>
              <a:ea typeface="Times New Roman" panose="02020603050405020304" pitchFamily="18" charset="0"/>
            </a:endParaRPr>
          </a:p>
          <a:p>
            <a:pPr marL="342900" marR="0" lvl="0" indent="-342900">
              <a:spcBef>
                <a:spcPts val="0"/>
              </a:spcBef>
              <a:spcAft>
                <a:spcPts val="0"/>
              </a:spcAft>
              <a:buSzPts val="1000"/>
              <a:buFont typeface="Symbol" panose="05050102010706020507" pitchFamily="18" charset="2"/>
              <a:buChar char=""/>
            </a:pPr>
            <a:r>
              <a:rPr lang="en-US" sz="3200" b="1" dirty="0">
                <a:solidFill>
                  <a:schemeClr val="bg1"/>
                </a:solidFill>
                <a:effectLst/>
                <a:latin typeface="Cavolini" panose="03000502040302020204" pitchFamily="66" charset="0"/>
                <a:ea typeface="Times New Roman" panose="02020603050405020304" pitchFamily="18" charset="0"/>
              </a:rPr>
              <a:t>A scourger flayed His flesh – from front to back and from top to bottom. </a:t>
            </a:r>
          </a:p>
          <a:p>
            <a:pPr marR="0" lvl="0">
              <a:spcBef>
                <a:spcPts val="0"/>
              </a:spcBef>
              <a:spcAft>
                <a:spcPts val="0"/>
              </a:spcAft>
              <a:buSzPts val="1000"/>
            </a:pPr>
            <a:r>
              <a:rPr lang="en-US" sz="3200" b="1" dirty="0">
                <a:solidFill>
                  <a:schemeClr val="bg1"/>
                </a:solidFill>
                <a:effectLst/>
                <a:latin typeface="Cavolini" panose="03000502040302020204" pitchFamily="66" charset="0"/>
                <a:ea typeface="Times New Roman" panose="02020603050405020304" pitchFamily="18" charset="0"/>
              </a:rPr>
              <a:t>  </a:t>
            </a:r>
            <a:endParaRPr lang="en-US" sz="3200" dirty="0">
              <a:solidFill>
                <a:schemeClr val="bg1"/>
              </a:solidFill>
              <a:effectLst/>
              <a:latin typeface="Times New Roman" panose="02020603050405020304" pitchFamily="18" charset="0"/>
              <a:ea typeface="Times New Roman" panose="02020603050405020304" pitchFamily="18" charset="0"/>
            </a:endParaRPr>
          </a:p>
          <a:p>
            <a:pPr marL="342900" marR="0" lvl="0" indent="-342900">
              <a:spcBef>
                <a:spcPts val="0"/>
              </a:spcBef>
              <a:spcAft>
                <a:spcPts val="0"/>
              </a:spcAft>
              <a:buSzPts val="1000"/>
              <a:buFont typeface="Symbol" panose="05050102010706020507" pitchFamily="18" charset="2"/>
              <a:buChar char=""/>
            </a:pPr>
            <a:r>
              <a:rPr lang="en-US" sz="3200" b="1" dirty="0">
                <a:solidFill>
                  <a:schemeClr val="bg1"/>
                </a:solidFill>
                <a:effectLst/>
                <a:latin typeface="Cavolini" panose="03000502040302020204" pitchFamily="66" charset="0"/>
                <a:ea typeface="Times New Roman" panose="02020603050405020304" pitchFamily="18" charset="0"/>
              </a:rPr>
              <a:t>Then they nailed Him upon a cross between two criminals.</a:t>
            </a:r>
          </a:p>
          <a:p>
            <a:pPr marR="0" lvl="0">
              <a:spcBef>
                <a:spcPts val="0"/>
              </a:spcBef>
              <a:spcAft>
                <a:spcPts val="0"/>
              </a:spcAft>
              <a:buSzPts val="1000"/>
            </a:pPr>
            <a:endParaRPr lang="en-US" sz="3200" dirty="0">
              <a:solidFill>
                <a:schemeClr val="bg1"/>
              </a:solidFill>
              <a:effectLst/>
              <a:latin typeface="Times New Roman" panose="02020603050405020304" pitchFamily="18" charset="0"/>
              <a:ea typeface="Times New Roman" panose="02020603050405020304" pitchFamily="18" charset="0"/>
            </a:endParaRPr>
          </a:p>
          <a:p>
            <a:pPr marL="342900" marR="0" lvl="0" indent="-342900">
              <a:spcBef>
                <a:spcPts val="0"/>
              </a:spcBef>
              <a:spcAft>
                <a:spcPts val="0"/>
              </a:spcAft>
              <a:buSzPts val="1000"/>
              <a:buFont typeface="Symbol" panose="05050102010706020507" pitchFamily="18" charset="2"/>
              <a:buChar char=""/>
            </a:pPr>
            <a:r>
              <a:rPr lang="en-US" sz="3200" b="1" dirty="0">
                <a:solidFill>
                  <a:schemeClr val="bg1"/>
                </a:solidFill>
                <a:effectLst/>
                <a:latin typeface="Cavolini" panose="03000502040302020204" pitchFamily="66" charset="0"/>
                <a:ea typeface="Times New Roman" panose="02020603050405020304" pitchFamily="18" charset="0"/>
              </a:rPr>
              <a:t>And there He hung dying, suspended between heaven and earth and between God and man. </a:t>
            </a:r>
            <a:endParaRPr lang="en-US" sz="3200" dirty="0">
              <a:solidFill>
                <a:schemeClr val="bg1"/>
              </a:solidFill>
              <a:effectLst/>
              <a:latin typeface="Times New Roman" panose="02020603050405020304" pitchFamily="18" charset="0"/>
              <a:ea typeface="Times New Roman" panose="02020603050405020304" pitchFamily="18" charset="0"/>
            </a:endParaRPr>
          </a:p>
        </p:txBody>
      </p:sp>
      <p:sp useBgFill="1">
        <p:nvSpPr>
          <p:cNvPr id="4" name="Title 1">
            <a:extLst>
              <a:ext uri="{FF2B5EF4-FFF2-40B4-BE49-F238E27FC236}">
                <a16:creationId xmlns:a16="http://schemas.microsoft.com/office/drawing/2014/main" id="{9DB0208A-271C-8C1C-5D77-12C6E4F6C953}"/>
              </a:ext>
            </a:extLst>
          </p:cNvPr>
          <p:cNvSpPr txBox="1">
            <a:spLocks/>
          </p:cNvSpPr>
          <p:nvPr/>
        </p:nvSpPr>
        <p:spPr>
          <a:xfrm>
            <a:off x="1524000" y="215899"/>
            <a:ext cx="9144000" cy="666751"/>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dirty="0">
                <a:solidFill>
                  <a:schemeClr val="bg1"/>
                </a:solidFill>
                <a:latin typeface="Cavolini" panose="03000502040302020204" pitchFamily="66" charset="0"/>
                <a:cs typeface="Cavolini" panose="03000502040302020204" pitchFamily="66" charset="0"/>
              </a:rPr>
              <a:t>One Solitary Life</a:t>
            </a:r>
          </a:p>
        </p:txBody>
      </p:sp>
    </p:spTree>
    <p:extLst>
      <p:ext uri="{BB962C8B-B14F-4D97-AF65-F5344CB8AC3E}">
        <p14:creationId xmlns:p14="http://schemas.microsoft.com/office/powerpoint/2010/main" val="29043236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lumMod val="85000"/>
            <a:lumOff val="15000"/>
          </a:schemeClr>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89E57A3-62E8-CF49-2E1F-71434021EBAC}"/>
              </a:ext>
            </a:extLst>
          </p:cNvPr>
          <p:cNvSpPr txBox="1"/>
          <p:nvPr/>
        </p:nvSpPr>
        <p:spPr>
          <a:xfrm>
            <a:off x="663575" y="1089024"/>
            <a:ext cx="10864850" cy="4893647"/>
          </a:xfrm>
          <a:prstGeom prst="rect">
            <a:avLst/>
          </a:prstGeom>
          <a:noFill/>
        </p:spPr>
        <p:txBody>
          <a:bodyPr wrap="square">
            <a:spAutoFit/>
          </a:bodyPr>
          <a:lstStyle/>
          <a:p>
            <a:pPr marL="0" marR="0">
              <a:spcBef>
                <a:spcPts val="0"/>
              </a:spcBef>
              <a:spcAft>
                <a:spcPts val="0"/>
              </a:spcAft>
            </a:pPr>
            <a:endParaRPr lang="en-US" sz="3200" dirty="0">
              <a:solidFill>
                <a:srgbClr val="FFFF00"/>
              </a:solidFill>
              <a:effectLst/>
              <a:latin typeface="Times New Roman" panose="02020603050405020304" pitchFamily="18" charset="0"/>
              <a:ea typeface="Times New Roman" panose="02020603050405020304" pitchFamily="18" charset="0"/>
            </a:endParaRPr>
          </a:p>
          <a:p>
            <a:pPr marL="342900" marR="0" lvl="0" indent="-342900">
              <a:spcBef>
                <a:spcPts val="0"/>
              </a:spcBef>
              <a:spcAft>
                <a:spcPts val="0"/>
              </a:spcAft>
              <a:buSzPts val="1000"/>
              <a:buFont typeface="Symbol" panose="05050102010706020507" pitchFamily="18" charset="2"/>
              <a:buChar char=""/>
            </a:pPr>
            <a:r>
              <a:rPr lang="en-US" sz="2800" b="1" dirty="0">
                <a:solidFill>
                  <a:schemeClr val="bg1"/>
                </a:solidFill>
                <a:effectLst/>
                <a:latin typeface="Cavolini" panose="03000502040302020204" pitchFamily="66" charset="0"/>
                <a:ea typeface="Times New Roman" panose="02020603050405020304" pitchFamily="18" charset="0"/>
              </a:rPr>
              <a:t>His executioners gambled for the only piece of property He had on earth – His garment cloth.</a:t>
            </a:r>
          </a:p>
          <a:p>
            <a:pPr marR="0" lvl="0">
              <a:spcBef>
                <a:spcPts val="0"/>
              </a:spcBef>
              <a:spcAft>
                <a:spcPts val="0"/>
              </a:spcAft>
              <a:buSzPts val="1000"/>
            </a:pPr>
            <a:r>
              <a:rPr lang="en-US" sz="2800" b="1" dirty="0">
                <a:solidFill>
                  <a:schemeClr val="bg1"/>
                </a:solidFill>
                <a:effectLst/>
                <a:latin typeface="Cavolini" panose="03000502040302020204" pitchFamily="66" charset="0"/>
                <a:ea typeface="Times New Roman" panose="02020603050405020304" pitchFamily="18" charset="0"/>
              </a:rPr>
              <a:t> </a:t>
            </a:r>
            <a:endParaRPr lang="en-US" sz="2800" dirty="0">
              <a:solidFill>
                <a:schemeClr val="bg1"/>
              </a:solidFill>
              <a:effectLst/>
              <a:latin typeface="Times New Roman" panose="02020603050405020304" pitchFamily="18" charset="0"/>
              <a:ea typeface="Times New Roman" panose="02020603050405020304" pitchFamily="18" charset="0"/>
            </a:endParaRPr>
          </a:p>
          <a:p>
            <a:pPr marL="342900" marR="0" lvl="0" indent="-342900">
              <a:spcBef>
                <a:spcPts val="0"/>
              </a:spcBef>
              <a:spcAft>
                <a:spcPts val="0"/>
              </a:spcAft>
              <a:buSzPts val="1000"/>
              <a:buFont typeface="Symbol" panose="05050102010706020507" pitchFamily="18" charset="2"/>
              <a:buChar char=""/>
            </a:pPr>
            <a:r>
              <a:rPr lang="en-US" sz="2800" b="1" dirty="0">
                <a:solidFill>
                  <a:schemeClr val="bg1"/>
                </a:solidFill>
                <a:effectLst/>
                <a:latin typeface="Cavolini" panose="03000502040302020204" pitchFamily="66" charset="0"/>
                <a:ea typeface="Times New Roman" panose="02020603050405020304" pitchFamily="18" charset="0"/>
              </a:rPr>
              <a:t>The few that remained still sneered and ridiculed Him</a:t>
            </a:r>
          </a:p>
          <a:p>
            <a:pPr marL="342900" marR="0" lvl="0" indent="-342900">
              <a:spcBef>
                <a:spcPts val="0"/>
              </a:spcBef>
              <a:spcAft>
                <a:spcPts val="0"/>
              </a:spcAft>
              <a:buSzPts val="1000"/>
              <a:buFont typeface="Symbol" panose="05050102010706020507" pitchFamily="18" charset="2"/>
              <a:buChar char=""/>
            </a:pPr>
            <a:endParaRPr lang="en-US" sz="2800" dirty="0">
              <a:solidFill>
                <a:schemeClr val="bg1"/>
              </a:solidFill>
              <a:effectLst/>
              <a:latin typeface="Times New Roman" panose="02020603050405020304" pitchFamily="18" charset="0"/>
              <a:ea typeface="Times New Roman" panose="02020603050405020304" pitchFamily="18" charset="0"/>
            </a:endParaRPr>
          </a:p>
          <a:p>
            <a:pPr marL="342900" marR="0" lvl="0" indent="-342900">
              <a:spcBef>
                <a:spcPts val="0"/>
              </a:spcBef>
              <a:spcAft>
                <a:spcPts val="0"/>
              </a:spcAft>
              <a:buSzPts val="1000"/>
              <a:buFont typeface="Symbol" panose="05050102010706020507" pitchFamily="18" charset="2"/>
              <a:buChar char=""/>
            </a:pPr>
            <a:r>
              <a:rPr lang="en-US" sz="2800" b="1" dirty="0">
                <a:solidFill>
                  <a:schemeClr val="bg1"/>
                </a:solidFill>
                <a:effectLst/>
                <a:latin typeface="Cavolini" panose="03000502040302020204" pitchFamily="66" charset="0"/>
                <a:ea typeface="Times New Roman" panose="02020603050405020304" pitchFamily="18" charset="0"/>
              </a:rPr>
              <a:t>And yet, while still dying on the cross, He forgave them all – including you and </a:t>
            </a:r>
            <a:r>
              <a:rPr lang="en-US" sz="2800" b="1" dirty="0">
                <a:solidFill>
                  <a:schemeClr val="bg1"/>
                </a:solidFill>
                <a:latin typeface="Cavolini" panose="03000502040302020204" pitchFamily="66" charset="0"/>
                <a:ea typeface="Times New Roman" panose="02020603050405020304" pitchFamily="18" charset="0"/>
              </a:rPr>
              <a:t>me</a:t>
            </a:r>
            <a:r>
              <a:rPr lang="en-US" sz="2800" b="1" dirty="0">
                <a:solidFill>
                  <a:schemeClr val="bg1"/>
                </a:solidFill>
                <a:effectLst/>
                <a:latin typeface="Cavolini" panose="03000502040302020204" pitchFamily="66" charset="0"/>
                <a:ea typeface="Times New Roman" panose="02020603050405020304" pitchFamily="18" charset="0"/>
              </a:rPr>
              <a:t>.</a:t>
            </a:r>
          </a:p>
          <a:p>
            <a:pPr marR="0" lvl="0">
              <a:spcBef>
                <a:spcPts val="0"/>
              </a:spcBef>
              <a:spcAft>
                <a:spcPts val="0"/>
              </a:spcAft>
              <a:buSzPts val="1000"/>
            </a:pPr>
            <a:r>
              <a:rPr lang="en-US" sz="2800" b="1" dirty="0">
                <a:solidFill>
                  <a:schemeClr val="bg1"/>
                </a:solidFill>
                <a:effectLst/>
                <a:latin typeface="Cavolini" panose="03000502040302020204" pitchFamily="66" charset="0"/>
                <a:ea typeface="Times New Roman" panose="02020603050405020304" pitchFamily="18" charset="0"/>
              </a:rPr>
              <a:t> </a:t>
            </a:r>
            <a:endParaRPr lang="en-US" sz="2800" dirty="0">
              <a:solidFill>
                <a:schemeClr val="bg1"/>
              </a:solidFill>
              <a:effectLst/>
              <a:latin typeface="Times New Roman" panose="02020603050405020304" pitchFamily="18" charset="0"/>
              <a:ea typeface="Times New Roman" panose="02020603050405020304" pitchFamily="18" charset="0"/>
            </a:endParaRPr>
          </a:p>
          <a:p>
            <a:pPr marL="342900" marR="0" lvl="0" indent="-342900">
              <a:spcBef>
                <a:spcPts val="0"/>
              </a:spcBef>
              <a:spcAft>
                <a:spcPts val="0"/>
              </a:spcAft>
              <a:buSzPts val="1000"/>
              <a:buFont typeface="Symbol" panose="05050102010706020507" pitchFamily="18" charset="2"/>
              <a:buChar char=""/>
            </a:pPr>
            <a:r>
              <a:rPr lang="en-US" sz="2800" b="1" dirty="0">
                <a:solidFill>
                  <a:schemeClr val="bg1"/>
                </a:solidFill>
                <a:effectLst/>
                <a:latin typeface="Cavolini" panose="03000502040302020204" pitchFamily="66" charset="0"/>
                <a:ea typeface="Times New Roman" panose="02020603050405020304" pitchFamily="18" charset="0"/>
              </a:rPr>
              <a:t>When He was dead, they laid Him in a borrowed grave through the kindness of a friend. </a:t>
            </a:r>
            <a:endParaRPr lang="en-US" sz="2800" dirty="0">
              <a:solidFill>
                <a:schemeClr val="bg1"/>
              </a:solidFill>
              <a:effectLst/>
              <a:latin typeface="Times New Roman" panose="02020603050405020304" pitchFamily="18" charset="0"/>
              <a:ea typeface="Times New Roman" panose="02020603050405020304" pitchFamily="18" charset="0"/>
            </a:endParaRPr>
          </a:p>
        </p:txBody>
      </p:sp>
      <p:sp useBgFill="1">
        <p:nvSpPr>
          <p:cNvPr id="4" name="Title 1">
            <a:extLst>
              <a:ext uri="{FF2B5EF4-FFF2-40B4-BE49-F238E27FC236}">
                <a16:creationId xmlns:a16="http://schemas.microsoft.com/office/drawing/2014/main" id="{9DB0208A-271C-8C1C-5D77-12C6E4F6C953}"/>
              </a:ext>
            </a:extLst>
          </p:cNvPr>
          <p:cNvSpPr txBox="1">
            <a:spLocks/>
          </p:cNvSpPr>
          <p:nvPr/>
        </p:nvSpPr>
        <p:spPr>
          <a:xfrm>
            <a:off x="1428750" y="215898"/>
            <a:ext cx="9144000" cy="666751"/>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dirty="0">
                <a:solidFill>
                  <a:schemeClr val="bg1"/>
                </a:solidFill>
                <a:latin typeface="Cavolini" panose="03000502040302020204" pitchFamily="66" charset="0"/>
                <a:cs typeface="Cavolini" panose="03000502040302020204" pitchFamily="66" charset="0"/>
              </a:rPr>
              <a:t>One Solitary Life</a:t>
            </a:r>
          </a:p>
        </p:txBody>
      </p:sp>
    </p:spTree>
    <p:extLst>
      <p:ext uri="{BB962C8B-B14F-4D97-AF65-F5344CB8AC3E}">
        <p14:creationId xmlns:p14="http://schemas.microsoft.com/office/powerpoint/2010/main" val="29127910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lumMod val="85000"/>
            <a:lumOff val="15000"/>
          </a:schemeClr>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89E57A3-62E8-CF49-2E1F-71434021EBAC}"/>
              </a:ext>
            </a:extLst>
          </p:cNvPr>
          <p:cNvSpPr txBox="1"/>
          <p:nvPr/>
        </p:nvSpPr>
        <p:spPr>
          <a:xfrm>
            <a:off x="663575" y="1090643"/>
            <a:ext cx="10864850" cy="5016758"/>
          </a:xfrm>
          <a:prstGeom prst="rect">
            <a:avLst/>
          </a:prstGeom>
          <a:noFill/>
        </p:spPr>
        <p:txBody>
          <a:bodyPr wrap="square">
            <a:spAutoFit/>
          </a:bodyPr>
          <a:lstStyle/>
          <a:p>
            <a:r>
              <a:rPr lang="en-US" sz="3200" b="1" dirty="0">
                <a:solidFill>
                  <a:schemeClr val="bg1"/>
                </a:solidFill>
                <a:effectLst/>
                <a:latin typeface="Cavolini" panose="03000502040302020204" pitchFamily="66" charset="0"/>
                <a:ea typeface="Times New Roman" panose="02020603050405020304" pitchFamily="18" charset="0"/>
              </a:rPr>
              <a:t>In Life and Death</a:t>
            </a:r>
            <a:endParaRPr lang="en-US" sz="3200" dirty="0">
              <a:solidFill>
                <a:schemeClr val="bg1"/>
              </a:solidFill>
              <a:effectLst/>
              <a:latin typeface="Times New Roman" panose="02020603050405020304" pitchFamily="18" charset="0"/>
              <a:ea typeface="Times New Roman" panose="02020603050405020304" pitchFamily="18" charset="0"/>
            </a:endParaRPr>
          </a:p>
          <a:p>
            <a:pPr marR="0" lvl="0">
              <a:spcBef>
                <a:spcPts val="0"/>
              </a:spcBef>
              <a:spcAft>
                <a:spcPts val="0"/>
              </a:spcAft>
            </a:pPr>
            <a:endParaRPr lang="en-US" sz="3200" b="1" dirty="0">
              <a:solidFill>
                <a:schemeClr val="bg1"/>
              </a:solidFill>
              <a:effectLst/>
              <a:latin typeface="Cavolini" panose="03000502040302020204" pitchFamily="66" charset="0"/>
              <a:ea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3200" b="1" dirty="0">
                <a:solidFill>
                  <a:schemeClr val="bg1"/>
                </a:solidFill>
                <a:effectLst/>
                <a:latin typeface="Cavolini" panose="03000502040302020204" pitchFamily="66" charset="0"/>
                <a:ea typeface="Times New Roman" panose="02020603050405020304" pitchFamily="18" charset="0"/>
              </a:rPr>
              <a:t>In life, Jesus’s enemies feared Him.  </a:t>
            </a:r>
            <a:endParaRPr lang="en-US" sz="3200" dirty="0">
              <a:solidFill>
                <a:schemeClr val="bg1"/>
              </a:solidFill>
              <a:effectLst/>
              <a:latin typeface="Times New Roman" panose="02020603050405020304" pitchFamily="18" charset="0"/>
              <a:ea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3200" b="1" dirty="0">
                <a:solidFill>
                  <a:schemeClr val="bg1"/>
                </a:solidFill>
                <a:effectLst/>
                <a:latin typeface="Cavolini" panose="03000502040302020204" pitchFamily="66" charset="0"/>
                <a:ea typeface="Times New Roman" panose="02020603050405020304" pitchFamily="18" charset="0"/>
              </a:rPr>
              <a:t>In death, they feared Him more.  </a:t>
            </a:r>
            <a:endParaRPr lang="en-US" sz="3200" dirty="0">
              <a:solidFill>
                <a:schemeClr val="bg1"/>
              </a:solidFill>
              <a:effectLst/>
              <a:latin typeface="Times New Roman" panose="02020603050405020304" pitchFamily="18" charset="0"/>
              <a:ea typeface="Times New Roman" panose="02020603050405020304" pitchFamily="18" charset="0"/>
            </a:endParaRPr>
          </a:p>
          <a:p>
            <a:pPr marL="228600" marR="0">
              <a:spcBef>
                <a:spcPts val="0"/>
              </a:spcBef>
              <a:spcAft>
                <a:spcPts val="0"/>
              </a:spcAft>
            </a:pPr>
            <a:r>
              <a:rPr lang="en-US" sz="3200" b="1" dirty="0">
                <a:solidFill>
                  <a:schemeClr val="bg1"/>
                </a:solidFill>
                <a:effectLst/>
                <a:latin typeface="Cavolini" panose="03000502040302020204" pitchFamily="66" charset="0"/>
                <a:ea typeface="Times New Roman" panose="02020603050405020304" pitchFamily="18" charset="0"/>
              </a:rPr>
              <a:t> </a:t>
            </a:r>
            <a:endParaRPr lang="en-US" sz="3200" dirty="0">
              <a:solidFill>
                <a:schemeClr val="bg1"/>
              </a:solidFill>
              <a:effectLst/>
              <a:latin typeface="Times New Roman" panose="02020603050405020304" pitchFamily="18" charset="0"/>
              <a:ea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3200" b="1" dirty="0">
                <a:solidFill>
                  <a:schemeClr val="bg1"/>
                </a:solidFill>
                <a:effectLst/>
                <a:latin typeface="Cavolini" panose="03000502040302020204" pitchFamily="66" charset="0"/>
                <a:ea typeface="Times New Roman" panose="02020603050405020304" pitchFamily="18" charset="0"/>
              </a:rPr>
              <a:t>In life, they sent an army to arrest Him.  </a:t>
            </a:r>
            <a:endParaRPr lang="en-US" sz="3200" dirty="0">
              <a:solidFill>
                <a:schemeClr val="bg1"/>
              </a:solidFill>
              <a:effectLst/>
              <a:latin typeface="Times New Roman" panose="02020603050405020304" pitchFamily="18" charset="0"/>
              <a:ea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3200" b="1" dirty="0">
                <a:solidFill>
                  <a:schemeClr val="bg1"/>
                </a:solidFill>
                <a:effectLst/>
                <a:latin typeface="Cavolini" panose="03000502040302020204" pitchFamily="66" charset="0"/>
                <a:ea typeface="Times New Roman" panose="02020603050405020304" pitchFamily="18" charset="0"/>
              </a:rPr>
              <a:t>In death, they sent another army to keep Him in His grave.</a:t>
            </a:r>
          </a:p>
          <a:p>
            <a:pPr marR="0" lvl="0">
              <a:spcBef>
                <a:spcPts val="0"/>
              </a:spcBef>
              <a:spcAft>
                <a:spcPts val="0"/>
              </a:spcAft>
            </a:pPr>
            <a:endParaRPr lang="en-US" sz="3200" dirty="0">
              <a:solidFill>
                <a:schemeClr val="bg1"/>
              </a:solidFill>
              <a:effectLst/>
              <a:latin typeface="Times New Roman" panose="02020603050405020304" pitchFamily="18" charset="0"/>
              <a:ea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3200" b="1" dirty="0">
                <a:solidFill>
                  <a:schemeClr val="bg1"/>
                </a:solidFill>
                <a:effectLst/>
                <a:latin typeface="Cavolini" panose="03000502040302020204" pitchFamily="66" charset="0"/>
                <a:ea typeface="Times New Roman" panose="02020603050405020304" pitchFamily="18" charset="0"/>
              </a:rPr>
              <a:t>They failed.</a:t>
            </a:r>
            <a:endParaRPr lang="en-US" sz="3200" dirty="0">
              <a:solidFill>
                <a:schemeClr val="bg1"/>
              </a:solidFill>
              <a:effectLst/>
              <a:latin typeface="Times New Roman" panose="02020603050405020304" pitchFamily="18" charset="0"/>
              <a:ea typeface="Times New Roman" panose="02020603050405020304" pitchFamily="18" charset="0"/>
            </a:endParaRPr>
          </a:p>
        </p:txBody>
      </p:sp>
      <p:sp useBgFill="1">
        <p:nvSpPr>
          <p:cNvPr id="4" name="Title 1">
            <a:extLst>
              <a:ext uri="{FF2B5EF4-FFF2-40B4-BE49-F238E27FC236}">
                <a16:creationId xmlns:a16="http://schemas.microsoft.com/office/drawing/2014/main" id="{9DB0208A-271C-8C1C-5D77-12C6E4F6C953}"/>
              </a:ext>
            </a:extLst>
          </p:cNvPr>
          <p:cNvSpPr txBox="1">
            <a:spLocks/>
          </p:cNvSpPr>
          <p:nvPr/>
        </p:nvSpPr>
        <p:spPr>
          <a:xfrm>
            <a:off x="1524000" y="215899"/>
            <a:ext cx="9144000" cy="666751"/>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dirty="0">
                <a:solidFill>
                  <a:schemeClr val="bg1"/>
                </a:solidFill>
                <a:latin typeface="Cavolini" panose="03000502040302020204" pitchFamily="66" charset="0"/>
                <a:cs typeface="Cavolini" panose="03000502040302020204" pitchFamily="66" charset="0"/>
              </a:rPr>
              <a:t>One Solitary Life</a:t>
            </a:r>
          </a:p>
        </p:txBody>
      </p:sp>
    </p:spTree>
    <p:extLst>
      <p:ext uri="{BB962C8B-B14F-4D97-AF65-F5344CB8AC3E}">
        <p14:creationId xmlns:p14="http://schemas.microsoft.com/office/powerpoint/2010/main" val="2550730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lumMod val="85000"/>
            <a:lumOff val="15000"/>
          </a:schemeClr>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89E57A3-62E8-CF49-2E1F-71434021EBAC}"/>
              </a:ext>
            </a:extLst>
          </p:cNvPr>
          <p:cNvSpPr txBox="1"/>
          <p:nvPr/>
        </p:nvSpPr>
        <p:spPr>
          <a:xfrm>
            <a:off x="663575" y="1090643"/>
            <a:ext cx="10864850" cy="5139869"/>
          </a:xfrm>
          <a:prstGeom prst="rect">
            <a:avLst/>
          </a:prstGeom>
          <a:noFill/>
        </p:spPr>
        <p:txBody>
          <a:bodyPr wrap="square">
            <a:spAutoFit/>
          </a:bodyPr>
          <a:lstStyle/>
          <a:p>
            <a:pPr marL="0" marR="0">
              <a:spcBef>
                <a:spcPts val="0"/>
              </a:spcBef>
              <a:spcAft>
                <a:spcPts val="0"/>
              </a:spcAft>
            </a:pPr>
            <a:r>
              <a:rPr lang="en-US" sz="3200" b="1" dirty="0">
                <a:solidFill>
                  <a:schemeClr val="bg1"/>
                </a:solidFill>
                <a:effectLst/>
                <a:latin typeface="Cavolini" panose="03000502040302020204" pitchFamily="66" charset="0"/>
                <a:ea typeface="Times New Roman" panose="02020603050405020304" pitchFamily="18" charset="0"/>
              </a:rPr>
              <a:t>In Life and Death</a:t>
            </a:r>
            <a:endParaRPr lang="en-US" sz="3200" dirty="0">
              <a:solidFill>
                <a:schemeClr val="bg1"/>
              </a:solidFill>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3200" b="1" dirty="0">
                <a:solidFill>
                  <a:schemeClr val="bg1"/>
                </a:solidFill>
                <a:effectLst/>
                <a:latin typeface="Cavolini" panose="03000502040302020204" pitchFamily="66" charset="0"/>
                <a:ea typeface="Times New Roman" panose="02020603050405020304" pitchFamily="18" charset="0"/>
              </a:rPr>
              <a:t> </a:t>
            </a:r>
            <a:endParaRPr lang="en-US" sz="3600" dirty="0">
              <a:solidFill>
                <a:schemeClr val="bg1"/>
              </a:solidFill>
              <a:effectLst/>
              <a:latin typeface="Times New Roman" panose="02020603050405020304" pitchFamily="18" charset="0"/>
              <a:ea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3600" b="1" dirty="0">
                <a:solidFill>
                  <a:schemeClr val="bg1"/>
                </a:solidFill>
                <a:effectLst/>
                <a:latin typeface="Cavolini" panose="03000502040302020204" pitchFamily="66" charset="0"/>
                <a:ea typeface="Times New Roman" panose="02020603050405020304" pitchFamily="18" charset="0"/>
              </a:rPr>
              <a:t>In life, God subjected Jesus to lowliness, oppression, and suffering.</a:t>
            </a:r>
            <a:r>
              <a:rPr lang="en-US" sz="4800" dirty="0">
                <a:solidFill>
                  <a:schemeClr val="bg1"/>
                </a:solidFill>
                <a:effectLst/>
                <a:latin typeface="Times New Roman" panose="02020603050405020304" pitchFamily="18" charset="0"/>
                <a:ea typeface="Times New Roman" panose="02020603050405020304" pitchFamily="18" charset="0"/>
              </a:rPr>
              <a:t>  </a:t>
            </a:r>
          </a:p>
          <a:p>
            <a:pPr marL="342900" marR="0" lvl="0" indent="-342900">
              <a:spcBef>
                <a:spcPts val="0"/>
              </a:spcBef>
              <a:spcAft>
                <a:spcPts val="0"/>
              </a:spcAft>
              <a:buFont typeface="Symbol" panose="05050102010706020507" pitchFamily="18" charset="2"/>
              <a:buChar char=""/>
            </a:pPr>
            <a:endParaRPr lang="en-US" sz="3600" b="1" dirty="0">
              <a:solidFill>
                <a:schemeClr val="bg1"/>
              </a:solidFill>
              <a:effectLst/>
              <a:latin typeface="Cavolini" panose="03000502040302020204" pitchFamily="66" charset="0"/>
              <a:ea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3600" b="1" dirty="0">
                <a:solidFill>
                  <a:schemeClr val="bg1"/>
                </a:solidFill>
                <a:effectLst/>
                <a:latin typeface="Cavolini" panose="03000502040302020204" pitchFamily="66" charset="0"/>
                <a:ea typeface="Times New Roman" panose="02020603050405020304" pitchFamily="18" charset="0"/>
              </a:rPr>
              <a:t>In death, God raised Him </a:t>
            </a:r>
            <a:r>
              <a:rPr lang="en-US" sz="3600" b="1" dirty="0">
                <a:solidFill>
                  <a:schemeClr val="bg1"/>
                </a:solidFill>
                <a:latin typeface="Cavolini" panose="03000502040302020204" pitchFamily="66" charset="0"/>
                <a:ea typeface="Times New Roman" panose="02020603050405020304" pitchFamily="18" charset="0"/>
              </a:rPr>
              <a:t>into life</a:t>
            </a:r>
            <a:r>
              <a:rPr lang="en-US" sz="3600" b="1" dirty="0">
                <a:solidFill>
                  <a:schemeClr val="bg1"/>
                </a:solidFill>
                <a:effectLst/>
                <a:latin typeface="Cavolini" panose="03000502040302020204" pitchFamily="66" charset="0"/>
                <a:ea typeface="Times New Roman" panose="02020603050405020304" pitchFamily="18" charset="0"/>
              </a:rPr>
              <a:t> and made Him the most powerful and consequential figure in all creation for all eternity. </a:t>
            </a:r>
            <a:endParaRPr lang="en-US" sz="3600" dirty="0">
              <a:solidFill>
                <a:schemeClr val="bg1"/>
              </a:solidFill>
              <a:effectLst/>
              <a:latin typeface="Times New Roman" panose="02020603050405020304" pitchFamily="18" charset="0"/>
              <a:ea typeface="Times New Roman" panose="02020603050405020304" pitchFamily="18" charset="0"/>
            </a:endParaRPr>
          </a:p>
        </p:txBody>
      </p:sp>
      <p:sp useBgFill="1">
        <p:nvSpPr>
          <p:cNvPr id="4" name="Title 1">
            <a:extLst>
              <a:ext uri="{FF2B5EF4-FFF2-40B4-BE49-F238E27FC236}">
                <a16:creationId xmlns:a16="http://schemas.microsoft.com/office/drawing/2014/main" id="{9DB0208A-271C-8C1C-5D77-12C6E4F6C953}"/>
              </a:ext>
            </a:extLst>
          </p:cNvPr>
          <p:cNvSpPr txBox="1">
            <a:spLocks/>
          </p:cNvSpPr>
          <p:nvPr/>
        </p:nvSpPr>
        <p:spPr>
          <a:xfrm>
            <a:off x="1524000" y="215899"/>
            <a:ext cx="9144000" cy="666751"/>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dirty="0">
                <a:solidFill>
                  <a:schemeClr val="bg1"/>
                </a:solidFill>
                <a:latin typeface="Cavolini" panose="03000502040302020204" pitchFamily="66" charset="0"/>
                <a:cs typeface="Cavolini" panose="03000502040302020204" pitchFamily="66" charset="0"/>
              </a:rPr>
              <a:t>One Solitary Life</a:t>
            </a:r>
          </a:p>
        </p:txBody>
      </p:sp>
    </p:spTree>
    <p:extLst>
      <p:ext uri="{BB962C8B-B14F-4D97-AF65-F5344CB8AC3E}">
        <p14:creationId xmlns:p14="http://schemas.microsoft.com/office/powerpoint/2010/main" val="71859680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1">
            <a:lumMod val="85000"/>
            <a:lumOff val="15000"/>
          </a:schemeClr>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89E57A3-62E8-CF49-2E1F-71434021EBAC}"/>
              </a:ext>
            </a:extLst>
          </p:cNvPr>
          <p:cNvSpPr txBox="1"/>
          <p:nvPr/>
        </p:nvSpPr>
        <p:spPr>
          <a:xfrm>
            <a:off x="746125" y="2182843"/>
            <a:ext cx="10864850" cy="1754326"/>
          </a:xfrm>
          <a:prstGeom prst="rect">
            <a:avLst/>
          </a:prstGeom>
          <a:noFill/>
        </p:spPr>
        <p:txBody>
          <a:bodyPr wrap="square">
            <a:spAutoFit/>
          </a:bodyPr>
          <a:lstStyle/>
          <a:p>
            <a:pPr marR="0" lvl="0">
              <a:spcBef>
                <a:spcPts val="0"/>
              </a:spcBef>
              <a:spcAft>
                <a:spcPts val="0"/>
              </a:spcAft>
            </a:pPr>
            <a:r>
              <a:rPr lang="en-US" sz="3600" b="1" dirty="0">
                <a:solidFill>
                  <a:schemeClr val="bg1"/>
                </a:solidFill>
                <a:effectLst/>
                <a:latin typeface="Cavolini" panose="03000502040302020204" pitchFamily="66" charset="0"/>
                <a:ea typeface="Times New Roman" panose="02020603050405020304" pitchFamily="18" charset="0"/>
              </a:rPr>
              <a:t>To this day, the empty tomb speaks the silent testimony of His resurrection – and our resurrection to come.</a:t>
            </a:r>
            <a:endParaRPr lang="en-US" sz="3600" dirty="0">
              <a:solidFill>
                <a:schemeClr val="bg1"/>
              </a:solidFill>
              <a:effectLst/>
              <a:latin typeface="Times New Roman" panose="02020603050405020304" pitchFamily="18" charset="0"/>
              <a:ea typeface="Times New Roman" panose="02020603050405020304" pitchFamily="18" charset="0"/>
            </a:endParaRPr>
          </a:p>
        </p:txBody>
      </p:sp>
      <p:sp useBgFill="1">
        <p:nvSpPr>
          <p:cNvPr id="4" name="Title 1">
            <a:extLst>
              <a:ext uri="{FF2B5EF4-FFF2-40B4-BE49-F238E27FC236}">
                <a16:creationId xmlns:a16="http://schemas.microsoft.com/office/drawing/2014/main" id="{9DB0208A-271C-8C1C-5D77-12C6E4F6C953}"/>
              </a:ext>
            </a:extLst>
          </p:cNvPr>
          <p:cNvSpPr txBox="1">
            <a:spLocks/>
          </p:cNvSpPr>
          <p:nvPr/>
        </p:nvSpPr>
        <p:spPr>
          <a:xfrm>
            <a:off x="1524000" y="215899"/>
            <a:ext cx="9144000" cy="666751"/>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dirty="0">
                <a:solidFill>
                  <a:schemeClr val="bg1"/>
                </a:solidFill>
                <a:latin typeface="Cavolini" panose="03000502040302020204" pitchFamily="66" charset="0"/>
                <a:cs typeface="Cavolini" panose="03000502040302020204" pitchFamily="66" charset="0"/>
              </a:rPr>
              <a:t>One Solitary Life</a:t>
            </a:r>
          </a:p>
        </p:txBody>
      </p:sp>
    </p:spTree>
    <p:extLst>
      <p:ext uri="{BB962C8B-B14F-4D97-AF65-F5344CB8AC3E}">
        <p14:creationId xmlns:p14="http://schemas.microsoft.com/office/powerpoint/2010/main" val="64038073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1">
            <a:lumMod val="85000"/>
            <a:lumOff val="15000"/>
          </a:schemeClr>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89E57A3-62E8-CF49-2E1F-71434021EBAC}"/>
              </a:ext>
            </a:extLst>
          </p:cNvPr>
          <p:cNvSpPr txBox="1"/>
          <p:nvPr/>
        </p:nvSpPr>
        <p:spPr>
          <a:xfrm>
            <a:off x="663575" y="1090643"/>
            <a:ext cx="10864850" cy="5016758"/>
          </a:xfrm>
          <a:prstGeom prst="rect">
            <a:avLst/>
          </a:prstGeom>
          <a:noFill/>
        </p:spPr>
        <p:txBody>
          <a:bodyPr wrap="square">
            <a:spAutoFit/>
          </a:bodyPr>
          <a:lstStyle/>
          <a:p>
            <a:pPr marL="0" marR="0">
              <a:spcBef>
                <a:spcPts val="0"/>
              </a:spcBef>
              <a:spcAft>
                <a:spcPts val="0"/>
              </a:spcAft>
            </a:pPr>
            <a:r>
              <a:rPr lang="en-US" sz="3200" b="1" dirty="0">
                <a:solidFill>
                  <a:schemeClr val="bg1"/>
                </a:solidFill>
                <a:effectLst/>
                <a:latin typeface="Cavolini" panose="03000502040302020204" pitchFamily="66" charset="0"/>
                <a:ea typeface="Times New Roman" panose="02020603050405020304" pitchFamily="18" charset="0"/>
              </a:rPr>
              <a:t>Twenty long centuries have come and gone, and today Jesus is the centerpiece of the human race. I am far within the mark when I say that:</a:t>
            </a:r>
            <a:endParaRPr lang="en-US" sz="3200" dirty="0">
              <a:solidFill>
                <a:schemeClr val="bg1"/>
              </a:solidFill>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3200" b="1" dirty="0">
                <a:solidFill>
                  <a:schemeClr val="bg1"/>
                </a:solidFill>
                <a:effectLst/>
                <a:latin typeface="Cavolini" panose="03000502040302020204" pitchFamily="66" charset="0"/>
                <a:ea typeface="Times New Roman" panose="02020603050405020304" pitchFamily="18" charset="0"/>
              </a:rPr>
              <a:t> </a:t>
            </a:r>
            <a:endParaRPr lang="en-US" sz="3200" dirty="0">
              <a:solidFill>
                <a:schemeClr val="bg1"/>
              </a:solidFill>
              <a:effectLst/>
              <a:latin typeface="Times New Roman" panose="02020603050405020304" pitchFamily="18" charset="0"/>
              <a:ea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3200" b="1" dirty="0">
                <a:solidFill>
                  <a:schemeClr val="bg1"/>
                </a:solidFill>
                <a:effectLst/>
                <a:latin typeface="Cavolini" panose="03000502040302020204" pitchFamily="66" charset="0"/>
                <a:ea typeface="Times New Roman" panose="02020603050405020304" pitchFamily="18" charset="0"/>
              </a:rPr>
              <a:t>all the armies that ever marched, </a:t>
            </a:r>
            <a:endParaRPr lang="en-US" sz="3200" dirty="0">
              <a:solidFill>
                <a:schemeClr val="bg1"/>
              </a:solidFill>
              <a:effectLst/>
              <a:latin typeface="Times New Roman" panose="02020603050405020304" pitchFamily="18" charset="0"/>
              <a:ea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3200" b="1" dirty="0">
                <a:solidFill>
                  <a:schemeClr val="bg1"/>
                </a:solidFill>
                <a:effectLst/>
                <a:latin typeface="Cavolini" panose="03000502040302020204" pitchFamily="66" charset="0"/>
                <a:ea typeface="Times New Roman" panose="02020603050405020304" pitchFamily="18" charset="0"/>
              </a:rPr>
              <a:t>all the navies that ever sailed; </a:t>
            </a:r>
            <a:endParaRPr lang="en-US" sz="3200" dirty="0">
              <a:solidFill>
                <a:schemeClr val="bg1"/>
              </a:solidFill>
              <a:effectLst/>
              <a:latin typeface="Times New Roman" panose="02020603050405020304" pitchFamily="18" charset="0"/>
              <a:ea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3200" b="1" dirty="0">
                <a:solidFill>
                  <a:schemeClr val="bg1"/>
                </a:solidFill>
                <a:effectLst/>
                <a:latin typeface="Cavolini" panose="03000502040302020204" pitchFamily="66" charset="0"/>
                <a:ea typeface="Times New Roman" panose="02020603050405020304" pitchFamily="18" charset="0"/>
              </a:rPr>
              <a:t>all the parliaments that ever sat and </a:t>
            </a:r>
            <a:endParaRPr lang="en-US" sz="3200" dirty="0">
              <a:solidFill>
                <a:schemeClr val="bg1"/>
              </a:solidFill>
              <a:effectLst/>
              <a:latin typeface="Times New Roman" panose="02020603050405020304" pitchFamily="18" charset="0"/>
              <a:ea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3200" b="1" dirty="0">
                <a:solidFill>
                  <a:schemeClr val="bg1"/>
                </a:solidFill>
                <a:effectLst/>
                <a:latin typeface="Cavolini" panose="03000502040302020204" pitchFamily="66" charset="0"/>
                <a:ea typeface="Times New Roman" panose="02020603050405020304" pitchFamily="18" charset="0"/>
              </a:rPr>
              <a:t>all the kings that ever reigned, put together, </a:t>
            </a:r>
            <a:endParaRPr lang="en-US" sz="3200" dirty="0">
              <a:solidFill>
                <a:schemeClr val="bg1"/>
              </a:solidFill>
              <a:effectLst/>
              <a:latin typeface="Times New Roman" panose="02020603050405020304" pitchFamily="18" charset="0"/>
              <a:ea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3200" b="1" dirty="0">
                <a:solidFill>
                  <a:schemeClr val="bg1"/>
                </a:solidFill>
                <a:effectLst/>
                <a:latin typeface="Cavolini" panose="03000502040302020204" pitchFamily="66" charset="0"/>
                <a:ea typeface="Times New Roman" panose="02020603050405020304" pitchFamily="18" charset="0"/>
              </a:rPr>
              <a:t>have not affected the life of man upon this earth as powerfully as has this one solitary life</a:t>
            </a:r>
            <a:endParaRPr lang="en-US" sz="3200" dirty="0">
              <a:solidFill>
                <a:schemeClr val="bg1"/>
              </a:solidFill>
              <a:effectLst/>
              <a:latin typeface="Times New Roman" panose="02020603050405020304" pitchFamily="18" charset="0"/>
              <a:ea typeface="Times New Roman" panose="02020603050405020304" pitchFamily="18" charset="0"/>
            </a:endParaRPr>
          </a:p>
        </p:txBody>
      </p:sp>
      <p:sp useBgFill="1">
        <p:nvSpPr>
          <p:cNvPr id="4" name="Title 1">
            <a:extLst>
              <a:ext uri="{FF2B5EF4-FFF2-40B4-BE49-F238E27FC236}">
                <a16:creationId xmlns:a16="http://schemas.microsoft.com/office/drawing/2014/main" id="{9DB0208A-271C-8C1C-5D77-12C6E4F6C953}"/>
              </a:ext>
            </a:extLst>
          </p:cNvPr>
          <p:cNvSpPr txBox="1">
            <a:spLocks/>
          </p:cNvSpPr>
          <p:nvPr/>
        </p:nvSpPr>
        <p:spPr>
          <a:xfrm>
            <a:off x="1524000" y="215899"/>
            <a:ext cx="9144000" cy="666751"/>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dirty="0">
                <a:solidFill>
                  <a:schemeClr val="bg1"/>
                </a:solidFill>
                <a:latin typeface="Cavolini" panose="03000502040302020204" pitchFamily="66" charset="0"/>
                <a:cs typeface="Cavolini" panose="03000502040302020204" pitchFamily="66" charset="0"/>
              </a:rPr>
              <a:t>One Solitary Life</a:t>
            </a:r>
          </a:p>
        </p:txBody>
      </p:sp>
    </p:spTree>
    <p:extLst>
      <p:ext uri="{BB962C8B-B14F-4D97-AF65-F5344CB8AC3E}">
        <p14:creationId xmlns:p14="http://schemas.microsoft.com/office/powerpoint/2010/main" val="24851086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tx1">
            <a:lumMod val="85000"/>
            <a:lumOff val="15000"/>
          </a:schemeClr>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89E57A3-62E8-CF49-2E1F-71434021EBAC}"/>
              </a:ext>
            </a:extLst>
          </p:cNvPr>
          <p:cNvSpPr txBox="1"/>
          <p:nvPr/>
        </p:nvSpPr>
        <p:spPr>
          <a:xfrm>
            <a:off x="317500" y="1090643"/>
            <a:ext cx="11210925" cy="2554545"/>
          </a:xfrm>
          <a:prstGeom prst="rect">
            <a:avLst/>
          </a:prstGeom>
          <a:noFill/>
        </p:spPr>
        <p:txBody>
          <a:bodyPr wrap="square">
            <a:spAutoFit/>
          </a:bodyPr>
          <a:lstStyle/>
          <a:p>
            <a:pPr marL="0" marR="0">
              <a:spcBef>
                <a:spcPts val="0"/>
              </a:spcBef>
              <a:spcAft>
                <a:spcPts val="0"/>
              </a:spcAft>
            </a:pPr>
            <a:r>
              <a:rPr lang="en-US" sz="3200" b="1" dirty="0">
                <a:solidFill>
                  <a:schemeClr val="bg1"/>
                </a:solidFill>
                <a:effectLst/>
                <a:latin typeface="Cavolini" panose="03000502040302020204" pitchFamily="66" charset="0"/>
                <a:ea typeface="Times New Roman" panose="02020603050405020304" pitchFamily="18" charset="0"/>
              </a:rPr>
              <a:t>An Answer to an Unspoken Question</a:t>
            </a:r>
          </a:p>
          <a:p>
            <a:pPr marL="0" marR="0">
              <a:spcBef>
                <a:spcPts val="0"/>
              </a:spcBef>
              <a:spcAft>
                <a:spcPts val="0"/>
              </a:spcAft>
            </a:pPr>
            <a:endParaRPr lang="en-US" sz="3200" b="1" dirty="0">
              <a:solidFill>
                <a:schemeClr val="bg1"/>
              </a:solidFill>
              <a:latin typeface="Cavolini" panose="03000502040302020204" pitchFamily="66" charset="0"/>
              <a:ea typeface="Times New Roman" panose="02020603050405020304" pitchFamily="18" charset="0"/>
            </a:endParaRPr>
          </a:p>
          <a:p>
            <a:pPr marL="0" marR="0">
              <a:spcBef>
                <a:spcPts val="0"/>
              </a:spcBef>
              <a:spcAft>
                <a:spcPts val="0"/>
              </a:spcAft>
            </a:pPr>
            <a:r>
              <a:rPr lang="en-US" sz="3200" b="1" dirty="0">
                <a:solidFill>
                  <a:schemeClr val="bg1"/>
                </a:solidFill>
                <a:effectLst/>
                <a:latin typeface="Cavolini" panose="03000502040302020204" pitchFamily="66" charset="0"/>
                <a:ea typeface="Times New Roman" panose="02020603050405020304" pitchFamily="18" charset="0"/>
              </a:rPr>
              <a:t>How is Jesus the Centerpiece of the Human Race</a:t>
            </a:r>
            <a:r>
              <a:rPr lang="en-US" sz="3200" b="1" dirty="0">
                <a:solidFill>
                  <a:schemeClr val="bg1"/>
                </a:solidFill>
                <a:latin typeface="Cavolini" panose="03000502040302020204" pitchFamily="66" charset="0"/>
                <a:ea typeface="Times New Roman" panose="02020603050405020304" pitchFamily="18" charset="0"/>
              </a:rPr>
              <a:t>?</a:t>
            </a:r>
            <a:endParaRPr lang="en-US" sz="3200" b="1" dirty="0">
              <a:solidFill>
                <a:schemeClr val="bg1"/>
              </a:solidFill>
              <a:effectLst/>
              <a:latin typeface="Cavolini" panose="03000502040302020204" pitchFamily="66" charset="0"/>
              <a:ea typeface="Times New Roman" panose="02020603050405020304" pitchFamily="18" charset="0"/>
            </a:endParaRPr>
          </a:p>
          <a:p>
            <a:pPr marL="0" marR="0">
              <a:spcBef>
                <a:spcPts val="0"/>
              </a:spcBef>
              <a:spcAft>
                <a:spcPts val="0"/>
              </a:spcAft>
            </a:pPr>
            <a:endParaRPr lang="en-US" sz="3200" b="1" dirty="0">
              <a:solidFill>
                <a:schemeClr val="bg1"/>
              </a:solidFill>
              <a:latin typeface="Cavolini" panose="03000502040302020204" pitchFamily="66" charset="0"/>
              <a:ea typeface="Times New Roman" panose="02020603050405020304" pitchFamily="18" charset="0"/>
            </a:endParaRPr>
          </a:p>
          <a:p>
            <a:pPr marL="0" marR="0">
              <a:spcBef>
                <a:spcPts val="0"/>
              </a:spcBef>
              <a:spcAft>
                <a:spcPts val="0"/>
              </a:spcAft>
            </a:pPr>
            <a:r>
              <a:rPr lang="en-US" sz="3200" b="1" dirty="0">
                <a:solidFill>
                  <a:schemeClr val="bg1"/>
                </a:solidFill>
                <a:effectLst/>
                <a:latin typeface="Cavolini" panose="03000502040302020204" pitchFamily="66" charset="0"/>
                <a:ea typeface="Times New Roman" panose="02020603050405020304" pitchFamily="18" charset="0"/>
              </a:rPr>
              <a:t>I answer them with you</a:t>
            </a:r>
            <a:endParaRPr lang="en-US" sz="3200" dirty="0">
              <a:solidFill>
                <a:schemeClr val="bg1"/>
              </a:solidFill>
              <a:effectLst/>
              <a:latin typeface="Times New Roman" panose="02020603050405020304" pitchFamily="18" charset="0"/>
              <a:ea typeface="Times New Roman" panose="02020603050405020304" pitchFamily="18" charset="0"/>
            </a:endParaRPr>
          </a:p>
        </p:txBody>
      </p:sp>
      <p:sp useBgFill="1">
        <p:nvSpPr>
          <p:cNvPr id="4" name="Title 1">
            <a:extLst>
              <a:ext uri="{FF2B5EF4-FFF2-40B4-BE49-F238E27FC236}">
                <a16:creationId xmlns:a16="http://schemas.microsoft.com/office/drawing/2014/main" id="{9DB0208A-271C-8C1C-5D77-12C6E4F6C953}"/>
              </a:ext>
            </a:extLst>
          </p:cNvPr>
          <p:cNvSpPr txBox="1">
            <a:spLocks/>
          </p:cNvSpPr>
          <p:nvPr/>
        </p:nvSpPr>
        <p:spPr>
          <a:xfrm>
            <a:off x="1524000" y="215899"/>
            <a:ext cx="9144000" cy="666751"/>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dirty="0">
                <a:solidFill>
                  <a:schemeClr val="bg1"/>
                </a:solidFill>
                <a:latin typeface="Cavolini" panose="03000502040302020204" pitchFamily="66" charset="0"/>
                <a:cs typeface="Cavolini" panose="03000502040302020204" pitchFamily="66" charset="0"/>
              </a:rPr>
              <a:t>One Solitary Life</a:t>
            </a:r>
          </a:p>
        </p:txBody>
      </p:sp>
    </p:spTree>
    <p:extLst>
      <p:ext uri="{BB962C8B-B14F-4D97-AF65-F5344CB8AC3E}">
        <p14:creationId xmlns:p14="http://schemas.microsoft.com/office/powerpoint/2010/main" val="10002689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lumMod val="85000"/>
            <a:lumOff val="15000"/>
          </a:schemeClr>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89E57A3-62E8-CF49-2E1F-71434021EBAC}"/>
              </a:ext>
            </a:extLst>
          </p:cNvPr>
          <p:cNvSpPr txBox="1"/>
          <p:nvPr/>
        </p:nvSpPr>
        <p:spPr>
          <a:xfrm>
            <a:off x="1016000" y="1046193"/>
            <a:ext cx="10318750" cy="6001643"/>
          </a:xfrm>
          <a:prstGeom prst="rect">
            <a:avLst/>
          </a:prstGeom>
          <a:noFill/>
        </p:spPr>
        <p:txBody>
          <a:bodyPr wrap="square">
            <a:spAutoFit/>
          </a:bodyPr>
          <a:lstStyle/>
          <a:p>
            <a:r>
              <a:rPr lang="en-US" sz="3200" b="1" dirty="0">
                <a:solidFill>
                  <a:schemeClr val="bg1"/>
                </a:solidFill>
                <a:latin typeface="Cavolini" panose="03000502040302020204" pitchFamily="66" charset="0"/>
                <a:cs typeface="Cavolini" panose="03000502040302020204" pitchFamily="66" charset="0"/>
              </a:rPr>
              <a:t>Jesus was born in an obscure village, the child of a peasant woman whose only husband was not His father.  He was raised in yet another obscure village. He grew into a man with common features whose physical countenance lacked stately form or majesty.</a:t>
            </a:r>
          </a:p>
          <a:p>
            <a:endParaRPr lang="en-US" sz="3200" b="1" dirty="0">
              <a:solidFill>
                <a:schemeClr val="bg1"/>
              </a:solidFill>
              <a:latin typeface="Cavolini" panose="03000502040302020204" pitchFamily="66" charset="0"/>
              <a:cs typeface="Cavolini" panose="03000502040302020204" pitchFamily="66" charset="0"/>
            </a:endParaRPr>
          </a:p>
          <a:p>
            <a:r>
              <a:rPr lang="en-US" sz="3200" b="1" dirty="0">
                <a:solidFill>
                  <a:schemeClr val="bg1"/>
                </a:solidFill>
                <a:effectLst/>
                <a:latin typeface="Cavolini" panose="03000502040302020204" pitchFamily="66" charset="0"/>
                <a:ea typeface="Times New Roman" panose="02020603050405020304" pitchFamily="18" charset="0"/>
              </a:rPr>
              <a:t>As a man, he remained in obscurity and labored as a common carpenter. With His meager wages, he provided for Himself and His widowed mother. </a:t>
            </a:r>
            <a:endParaRPr lang="en-US" sz="3200" dirty="0">
              <a:solidFill>
                <a:schemeClr val="bg1"/>
              </a:solidFill>
              <a:effectLst/>
              <a:latin typeface="Times New Roman" panose="02020603050405020304" pitchFamily="18" charset="0"/>
              <a:ea typeface="Times New Roman" panose="02020603050405020304" pitchFamily="18" charset="0"/>
            </a:endParaRPr>
          </a:p>
          <a:p>
            <a:endParaRPr lang="en-US" sz="3200" b="1" dirty="0">
              <a:solidFill>
                <a:srgbClr val="FFFF00"/>
              </a:solidFill>
              <a:latin typeface="Cavolini" panose="03000502040302020204" pitchFamily="66" charset="0"/>
              <a:cs typeface="Cavolini" panose="03000502040302020204" pitchFamily="66" charset="0"/>
            </a:endParaRPr>
          </a:p>
        </p:txBody>
      </p:sp>
      <p:sp useBgFill="1">
        <p:nvSpPr>
          <p:cNvPr id="4" name="Title 1">
            <a:extLst>
              <a:ext uri="{FF2B5EF4-FFF2-40B4-BE49-F238E27FC236}">
                <a16:creationId xmlns:a16="http://schemas.microsoft.com/office/drawing/2014/main" id="{9DB0208A-271C-8C1C-5D77-12C6E4F6C953}"/>
              </a:ext>
            </a:extLst>
          </p:cNvPr>
          <p:cNvSpPr txBox="1">
            <a:spLocks/>
          </p:cNvSpPr>
          <p:nvPr/>
        </p:nvSpPr>
        <p:spPr>
          <a:xfrm>
            <a:off x="1524000" y="215899"/>
            <a:ext cx="9144000" cy="666751"/>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dirty="0">
                <a:solidFill>
                  <a:schemeClr val="bg1"/>
                </a:solidFill>
                <a:latin typeface="Cavolini" panose="03000502040302020204" pitchFamily="66" charset="0"/>
                <a:cs typeface="Cavolini" panose="03000502040302020204" pitchFamily="66" charset="0"/>
              </a:rPr>
              <a:t>One Solitary Life</a:t>
            </a:r>
          </a:p>
        </p:txBody>
      </p:sp>
    </p:spTree>
    <p:extLst>
      <p:ext uri="{BB962C8B-B14F-4D97-AF65-F5344CB8AC3E}">
        <p14:creationId xmlns:p14="http://schemas.microsoft.com/office/powerpoint/2010/main" val="9690694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lumMod val="85000"/>
            <a:lumOff val="15000"/>
          </a:schemeClr>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89E57A3-62E8-CF49-2E1F-71434021EBAC}"/>
              </a:ext>
            </a:extLst>
          </p:cNvPr>
          <p:cNvSpPr txBox="1"/>
          <p:nvPr/>
        </p:nvSpPr>
        <p:spPr>
          <a:xfrm>
            <a:off x="342900" y="1046193"/>
            <a:ext cx="11537950" cy="5755422"/>
          </a:xfrm>
          <a:prstGeom prst="rect">
            <a:avLst/>
          </a:prstGeom>
          <a:noFill/>
        </p:spPr>
        <p:txBody>
          <a:bodyPr wrap="square">
            <a:spAutoFit/>
          </a:bodyPr>
          <a:lstStyle/>
          <a:p>
            <a:pPr marL="342900" marR="0" lvl="0" indent="-342900">
              <a:spcBef>
                <a:spcPts val="0"/>
              </a:spcBef>
              <a:spcAft>
                <a:spcPts val="0"/>
              </a:spcAft>
              <a:buFont typeface="Symbol" panose="05050102010706020507" pitchFamily="18" charset="2"/>
              <a:buChar char=""/>
            </a:pPr>
            <a:r>
              <a:rPr lang="en-US" sz="2800" b="1" dirty="0">
                <a:solidFill>
                  <a:schemeClr val="bg1"/>
                </a:solidFill>
                <a:effectLst/>
                <a:latin typeface="Cavolini" panose="03000502040302020204" pitchFamily="66" charset="0"/>
                <a:ea typeface="Times New Roman" panose="02020603050405020304" pitchFamily="18" charset="0"/>
              </a:rPr>
              <a:t>He never received a formal education.</a:t>
            </a:r>
            <a:endParaRPr lang="en-US" sz="2800" dirty="0">
              <a:solidFill>
                <a:schemeClr val="bg1"/>
              </a:solidFill>
              <a:effectLst/>
              <a:latin typeface="Times New Roman" panose="02020603050405020304" pitchFamily="18" charset="0"/>
              <a:ea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800" b="1" dirty="0">
                <a:solidFill>
                  <a:schemeClr val="bg1"/>
                </a:solidFill>
                <a:effectLst/>
                <a:latin typeface="Cavolini" panose="03000502040302020204" pitchFamily="66" charset="0"/>
                <a:ea typeface="Times New Roman" panose="02020603050405020304" pitchFamily="18" charset="0"/>
              </a:rPr>
              <a:t>He never wrote a book</a:t>
            </a:r>
            <a:endParaRPr lang="en-US" sz="2800" dirty="0">
              <a:solidFill>
                <a:schemeClr val="bg1"/>
              </a:solidFill>
              <a:effectLst/>
              <a:latin typeface="Times New Roman" panose="02020603050405020304" pitchFamily="18" charset="0"/>
              <a:ea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800" b="1" dirty="0">
                <a:solidFill>
                  <a:schemeClr val="bg1"/>
                </a:solidFill>
                <a:effectLst/>
                <a:latin typeface="Cavolini" panose="03000502040302020204" pitchFamily="66" charset="0"/>
                <a:ea typeface="Times New Roman" panose="02020603050405020304" pitchFamily="18" charset="0"/>
              </a:rPr>
              <a:t>He never possessed wealth.</a:t>
            </a:r>
            <a:endParaRPr lang="en-US" sz="2800" dirty="0">
              <a:solidFill>
                <a:schemeClr val="bg1"/>
              </a:solidFill>
              <a:effectLst/>
              <a:latin typeface="Times New Roman" panose="02020603050405020304" pitchFamily="18" charset="0"/>
              <a:ea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800" b="1" dirty="0">
                <a:solidFill>
                  <a:schemeClr val="bg1"/>
                </a:solidFill>
                <a:effectLst/>
                <a:latin typeface="Cavolini" panose="03000502040302020204" pitchFamily="66" charset="0"/>
                <a:ea typeface="Times New Roman" panose="02020603050405020304" pitchFamily="18" charset="0"/>
              </a:rPr>
              <a:t>He never held a position of authority and power.</a:t>
            </a:r>
            <a:endParaRPr lang="en-US" sz="2800" dirty="0">
              <a:solidFill>
                <a:schemeClr val="bg1"/>
              </a:solidFill>
              <a:effectLst/>
              <a:latin typeface="Times New Roman" panose="02020603050405020304" pitchFamily="18" charset="0"/>
              <a:ea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800" b="1" dirty="0">
                <a:solidFill>
                  <a:schemeClr val="bg1"/>
                </a:solidFill>
                <a:effectLst/>
                <a:latin typeface="Cavolini" panose="03000502040302020204" pitchFamily="66" charset="0"/>
                <a:ea typeface="Times New Roman" panose="02020603050405020304" pitchFamily="18" charset="0"/>
              </a:rPr>
              <a:t>He never owned a home </a:t>
            </a:r>
            <a:endParaRPr lang="en-US" sz="2800" dirty="0">
              <a:solidFill>
                <a:schemeClr val="bg1"/>
              </a:solidFill>
              <a:effectLst/>
              <a:latin typeface="Times New Roman" panose="02020603050405020304" pitchFamily="18" charset="0"/>
              <a:ea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800" b="1" dirty="0">
                <a:solidFill>
                  <a:schemeClr val="bg1"/>
                </a:solidFill>
                <a:effectLst/>
                <a:latin typeface="Cavolini" panose="03000502040302020204" pitchFamily="66" charset="0"/>
                <a:ea typeface="Times New Roman" panose="02020603050405020304" pitchFamily="18" charset="0"/>
              </a:rPr>
              <a:t>He never had a wife or children</a:t>
            </a:r>
            <a:endParaRPr lang="en-US" sz="2800" dirty="0">
              <a:solidFill>
                <a:schemeClr val="bg1"/>
              </a:solidFill>
              <a:effectLst/>
              <a:latin typeface="Times New Roman" panose="02020603050405020304" pitchFamily="18" charset="0"/>
              <a:ea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800" b="1" dirty="0">
                <a:solidFill>
                  <a:schemeClr val="bg1"/>
                </a:solidFill>
                <a:effectLst/>
                <a:latin typeface="Cavolini" panose="03000502040302020204" pitchFamily="66" charset="0"/>
                <a:ea typeface="Times New Roman" panose="02020603050405020304" pitchFamily="18" charset="0"/>
              </a:rPr>
              <a:t>He never traveled more than two hundred miles from the place He was born.</a:t>
            </a:r>
            <a:endParaRPr lang="en-US" sz="2800" dirty="0">
              <a:solidFill>
                <a:schemeClr val="bg1"/>
              </a:solidFill>
              <a:effectLst/>
              <a:latin typeface="Times New Roman" panose="02020603050405020304" pitchFamily="18" charset="0"/>
              <a:ea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800" b="1" dirty="0">
                <a:solidFill>
                  <a:schemeClr val="bg1"/>
                </a:solidFill>
                <a:effectLst/>
                <a:latin typeface="Cavolini" panose="03000502040302020204" pitchFamily="66" charset="0"/>
                <a:ea typeface="Times New Roman" panose="02020603050405020304" pitchFamily="18" charset="0"/>
              </a:rPr>
              <a:t>He never wronged or harmed anyone, but was meek and lowly in heart. </a:t>
            </a:r>
            <a:endParaRPr lang="en-US" sz="2800" dirty="0">
              <a:solidFill>
                <a:schemeClr val="bg1"/>
              </a:solidFill>
              <a:effectLst/>
              <a:latin typeface="Times New Roman" panose="02020603050405020304" pitchFamily="18" charset="0"/>
              <a:ea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800" b="1" dirty="0">
                <a:solidFill>
                  <a:schemeClr val="bg1"/>
                </a:solidFill>
                <a:effectLst/>
                <a:latin typeface="Cavolini" panose="03000502040302020204" pitchFamily="66" charset="0"/>
                <a:ea typeface="Times New Roman" panose="02020603050405020304" pitchFamily="18" charset="0"/>
              </a:rPr>
              <a:t>He never did any of the things that usually accompany greatness – as the world counts greatness.</a:t>
            </a:r>
            <a:endParaRPr lang="en-US" sz="2800" dirty="0">
              <a:solidFill>
                <a:schemeClr val="bg1"/>
              </a:solidFill>
              <a:effectLst/>
              <a:latin typeface="Times New Roman" panose="02020603050405020304" pitchFamily="18" charset="0"/>
              <a:ea typeface="Times New Roman" panose="02020603050405020304" pitchFamily="18" charset="0"/>
            </a:endParaRPr>
          </a:p>
          <a:p>
            <a:endParaRPr lang="en-US" sz="3200" b="1" dirty="0">
              <a:solidFill>
                <a:srgbClr val="FFFF00"/>
              </a:solidFill>
              <a:latin typeface="Cavolini" panose="03000502040302020204" pitchFamily="66" charset="0"/>
              <a:cs typeface="Cavolini" panose="03000502040302020204" pitchFamily="66" charset="0"/>
            </a:endParaRPr>
          </a:p>
        </p:txBody>
      </p:sp>
      <p:sp useBgFill="1">
        <p:nvSpPr>
          <p:cNvPr id="4" name="Title 1">
            <a:extLst>
              <a:ext uri="{FF2B5EF4-FFF2-40B4-BE49-F238E27FC236}">
                <a16:creationId xmlns:a16="http://schemas.microsoft.com/office/drawing/2014/main" id="{9DB0208A-271C-8C1C-5D77-12C6E4F6C953}"/>
              </a:ext>
            </a:extLst>
          </p:cNvPr>
          <p:cNvSpPr txBox="1">
            <a:spLocks/>
          </p:cNvSpPr>
          <p:nvPr/>
        </p:nvSpPr>
        <p:spPr>
          <a:xfrm>
            <a:off x="1524000" y="215899"/>
            <a:ext cx="9144000" cy="666751"/>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dirty="0">
                <a:solidFill>
                  <a:schemeClr val="bg1"/>
                </a:solidFill>
                <a:latin typeface="Cavolini" panose="03000502040302020204" pitchFamily="66" charset="0"/>
                <a:cs typeface="Cavolini" panose="03000502040302020204" pitchFamily="66" charset="0"/>
              </a:rPr>
              <a:t>One Solitary Life</a:t>
            </a:r>
          </a:p>
        </p:txBody>
      </p:sp>
    </p:spTree>
    <p:extLst>
      <p:ext uri="{BB962C8B-B14F-4D97-AF65-F5344CB8AC3E}">
        <p14:creationId xmlns:p14="http://schemas.microsoft.com/office/powerpoint/2010/main" val="40900132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lumMod val="85000"/>
            <a:lumOff val="15000"/>
          </a:schemeClr>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89E57A3-62E8-CF49-2E1F-71434021EBAC}"/>
              </a:ext>
            </a:extLst>
          </p:cNvPr>
          <p:cNvSpPr txBox="1"/>
          <p:nvPr/>
        </p:nvSpPr>
        <p:spPr>
          <a:xfrm>
            <a:off x="469900" y="1046193"/>
            <a:ext cx="10864850" cy="4832092"/>
          </a:xfrm>
          <a:prstGeom prst="rect">
            <a:avLst/>
          </a:prstGeom>
          <a:noFill/>
        </p:spPr>
        <p:txBody>
          <a:bodyPr wrap="square">
            <a:spAutoFit/>
          </a:bodyPr>
          <a:lstStyle/>
          <a:p>
            <a:pPr marL="0" marR="0">
              <a:spcBef>
                <a:spcPts val="0"/>
              </a:spcBef>
              <a:spcAft>
                <a:spcPts val="0"/>
              </a:spcAft>
            </a:pPr>
            <a:r>
              <a:rPr lang="en-US" sz="2800" b="1" dirty="0">
                <a:solidFill>
                  <a:schemeClr val="bg1"/>
                </a:solidFill>
                <a:effectLst/>
                <a:latin typeface="Cavolini" panose="03000502040302020204" pitchFamily="66" charset="0"/>
                <a:ea typeface="Times New Roman" panose="02020603050405020304" pitchFamily="18" charset="0"/>
                <a:cs typeface="Cavolini" panose="03000502040302020204" pitchFamily="66" charset="0"/>
              </a:rPr>
              <a:t>When He reached the age of 30, He laid His carpentry tools down to become an itinerant preacher.  For three brief years, He taught:</a:t>
            </a:r>
          </a:p>
          <a:p>
            <a:pPr marL="0" marR="0">
              <a:spcBef>
                <a:spcPts val="0"/>
              </a:spcBef>
              <a:spcAft>
                <a:spcPts val="0"/>
              </a:spcAft>
            </a:pPr>
            <a:r>
              <a:rPr lang="en-US" sz="2800" b="1" dirty="0">
                <a:solidFill>
                  <a:schemeClr val="bg1"/>
                </a:solidFill>
                <a:effectLst/>
                <a:latin typeface="Cavolini" panose="03000502040302020204" pitchFamily="66" charset="0"/>
                <a:ea typeface="Times New Roman" panose="02020603050405020304" pitchFamily="18" charset="0"/>
                <a:cs typeface="Cavolini" panose="03000502040302020204" pitchFamily="66" charset="0"/>
              </a:rPr>
              <a:t> </a:t>
            </a:r>
          </a:p>
          <a:p>
            <a:pPr marL="342900" marR="0" lvl="0" indent="-342900">
              <a:spcBef>
                <a:spcPts val="0"/>
              </a:spcBef>
              <a:spcAft>
                <a:spcPts val="0"/>
              </a:spcAft>
              <a:buFont typeface="Symbol" panose="05050102010706020507" pitchFamily="18" charset="2"/>
              <a:buChar char=""/>
            </a:pPr>
            <a:r>
              <a:rPr lang="en-US" sz="2800" b="1" dirty="0">
                <a:solidFill>
                  <a:schemeClr val="bg1"/>
                </a:solidFill>
                <a:effectLst/>
                <a:latin typeface="Cavolini" panose="03000502040302020204" pitchFamily="66" charset="0"/>
                <a:ea typeface="Times New Roman" panose="02020603050405020304" pitchFamily="18" charset="0"/>
                <a:cs typeface="Cavolini" panose="03000502040302020204" pitchFamily="66" charset="0"/>
              </a:rPr>
              <a:t>Faith and Love</a:t>
            </a:r>
          </a:p>
          <a:p>
            <a:pPr marL="342900" marR="0" lvl="0" indent="-342900">
              <a:spcBef>
                <a:spcPts val="0"/>
              </a:spcBef>
              <a:spcAft>
                <a:spcPts val="0"/>
              </a:spcAft>
              <a:buFont typeface="Symbol" panose="05050102010706020507" pitchFamily="18" charset="2"/>
              <a:buChar char=""/>
            </a:pPr>
            <a:r>
              <a:rPr lang="en-US" sz="2800" b="1" dirty="0">
                <a:solidFill>
                  <a:schemeClr val="bg1"/>
                </a:solidFill>
                <a:effectLst/>
                <a:latin typeface="Cavolini" panose="03000502040302020204" pitchFamily="66" charset="0"/>
                <a:ea typeface="Times New Roman" panose="02020603050405020304" pitchFamily="18" charset="0"/>
                <a:cs typeface="Cavolini" panose="03000502040302020204" pitchFamily="66" charset="0"/>
              </a:rPr>
              <a:t>Mercy and Grace</a:t>
            </a:r>
          </a:p>
          <a:p>
            <a:pPr marL="342900" marR="0" lvl="0" indent="-342900">
              <a:spcBef>
                <a:spcPts val="0"/>
              </a:spcBef>
              <a:spcAft>
                <a:spcPts val="0"/>
              </a:spcAft>
              <a:buFont typeface="Symbol" panose="05050102010706020507" pitchFamily="18" charset="2"/>
              <a:buChar char=""/>
            </a:pPr>
            <a:r>
              <a:rPr lang="en-US" sz="2800" b="1" dirty="0">
                <a:solidFill>
                  <a:schemeClr val="bg1"/>
                </a:solidFill>
                <a:effectLst/>
                <a:latin typeface="Cavolini" panose="03000502040302020204" pitchFamily="66" charset="0"/>
                <a:ea typeface="Times New Roman" panose="02020603050405020304" pitchFamily="18" charset="0"/>
                <a:cs typeface="Cavolini" panose="03000502040302020204" pitchFamily="66" charset="0"/>
              </a:rPr>
              <a:t>Forgiveness, and selfless service to others. </a:t>
            </a:r>
          </a:p>
          <a:p>
            <a:pPr marL="0" marR="0">
              <a:spcBef>
                <a:spcPts val="0"/>
              </a:spcBef>
              <a:spcAft>
                <a:spcPts val="0"/>
              </a:spcAft>
            </a:pPr>
            <a:r>
              <a:rPr lang="en-US" sz="2800" b="1" dirty="0">
                <a:solidFill>
                  <a:schemeClr val="bg1"/>
                </a:solidFill>
                <a:effectLst/>
                <a:latin typeface="Cavolini" panose="03000502040302020204" pitchFamily="66" charset="0"/>
                <a:ea typeface="Times New Roman" panose="02020603050405020304" pitchFamily="18" charset="0"/>
                <a:cs typeface="Cavolini" panose="03000502040302020204" pitchFamily="66" charset="0"/>
              </a:rPr>
              <a:t> </a:t>
            </a:r>
          </a:p>
          <a:p>
            <a:pPr marL="0" marR="0">
              <a:spcBef>
                <a:spcPts val="0"/>
              </a:spcBef>
              <a:spcAft>
                <a:spcPts val="0"/>
              </a:spcAft>
            </a:pPr>
            <a:r>
              <a:rPr lang="en-US" sz="2800" b="1" dirty="0">
                <a:solidFill>
                  <a:schemeClr val="bg1"/>
                </a:solidFill>
                <a:effectLst/>
                <a:latin typeface="Cavolini" panose="03000502040302020204" pitchFamily="66" charset="0"/>
                <a:ea typeface="Times New Roman" panose="02020603050405020304" pitchFamily="18" charset="0"/>
                <a:cs typeface="Cavolini" panose="03000502040302020204" pitchFamily="66" charset="0"/>
              </a:rPr>
              <a:t>Despite His humble and obscure origins, He spoke with indisputable power and authority. Even the most learned of teachers were amazed by His wisdom. </a:t>
            </a:r>
            <a:endParaRPr lang="en-US" sz="3200" b="1" dirty="0">
              <a:solidFill>
                <a:schemeClr val="bg1"/>
              </a:solidFill>
              <a:latin typeface="Cavolini" panose="03000502040302020204" pitchFamily="66" charset="0"/>
              <a:cs typeface="Cavolini" panose="03000502040302020204" pitchFamily="66" charset="0"/>
            </a:endParaRPr>
          </a:p>
        </p:txBody>
      </p:sp>
      <p:sp useBgFill="1">
        <p:nvSpPr>
          <p:cNvPr id="4" name="Title 1">
            <a:extLst>
              <a:ext uri="{FF2B5EF4-FFF2-40B4-BE49-F238E27FC236}">
                <a16:creationId xmlns:a16="http://schemas.microsoft.com/office/drawing/2014/main" id="{9DB0208A-271C-8C1C-5D77-12C6E4F6C953}"/>
              </a:ext>
            </a:extLst>
          </p:cNvPr>
          <p:cNvSpPr txBox="1">
            <a:spLocks/>
          </p:cNvSpPr>
          <p:nvPr/>
        </p:nvSpPr>
        <p:spPr>
          <a:xfrm>
            <a:off x="1524000" y="215899"/>
            <a:ext cx="9144000" cy="666751"/>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dirty="0">
                <a:solidFill>
                  <a:schemeClr val="bg1"/>
                </a:solidFill>
                <a:latin typeface="Cavolini" panose="03000502040302020204" pitchFamily="66" charset="0"/>
                <a:cs typeface="Cavolini" panose="03000502040302020204" pitchFamily="66" charset="0"/>
              </a:rPr>
              <a:t>One Solitary Life</a:t>
            </a:r>
          </a:p>
        </p:txBody>
      </p:sp>
    </p:spTree>
    <p:extLst>
      <p:ext uri="{BB962C8B-B14F-4D97-AF65-F5344CB8AC3E}">
        <p14:creationId xmlns:p14="http://schemas.microsoft.com/office/powerpoint/2010/main" val="22593899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lumMod val="85000"/>
            <a:lumOff val="15000"/>
          </a:schemeClr>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89E57A3-62E8-CF49-2E1F-71434021EBAC}"/>
              </a:ext>
            </a:extLst>
          </p:cNvPr>
          <p:cNvSpPr txBox="1"/>
          <p:nvPr/>
        </p:nvSpPr>
        <p:spPr>
          <a:xfrm>
            <a:off x="469900" y="1046193"/>
            <a:ext cx="10864850" cy="5016758"/>
          </a:xfrm>
          <a:prstGeom prst="rect">
            <a:avLst/>
          </a:prstGeom>
          <a:noFill/>
        </p:spPr>
        <p:txBody>
          <a:bodyPr wrap="square">
            <a:spAutoFit/>
          </a:bodyPr>
          <a:lstStyle/>
          <a:p>
            <a:pPr marL="0" marR="0">
              <a:spcBef>
                <a:spcPts val="0"/>
              </a:spcBef>
              <a:spcAft>
                <a:spcPts val="0"/>
              </a:spcAft>
            </a:pPr>
            <a:r>
              <a:rPr lang="en-US" sz="3200" b="1" dirty="0">
                <a:solidFill>
                  <a:schemeClr val="bg1"/>
                </a:solidFill>
                <a:effectLst/>
                <a:latin typeface="Cavolini" panose="03000502040302020204" pitchFamily="66" charset="0"/>
                <a:ea typeface="Times New Roman" panose="02020603050405020304" pitchFamily="18" charset="0"/>
              </a:rPr>
              <a:t>Profoundly, He made a magnificent and breathtaking declaration.  He </a:t>
            </a:r>
            <a:r>
              <a:rPr lang="en-US" sz="3200" b="1" dirty="0">
                <a:solidFill>
                  <a:schemeClr val="bg1"/>
                </a:solidFill>
                <a:latin typeface="Cavolini" panose="03000502040302020204" pitchFamily="66" charset="0"/>
                <a:ea typeface="Times New Roman" panose="02020603050405020304" pitchFamily="18" charset="0"/>
              </a:rPr>
              <a:t>declared</a:t>
            </a:r>
            <a:r>
              <a:rPr lang="en-US" sz="3200" b="1" dirty="0">
                <a:solidFill>
                  <a:schemeClr val="bg1"/>
                </a:solidFill>
                <a:effectLst/>
                <a:latin typeface="Cavolini" panose="03000502040302020204" pitchFamily="66" charset="0"/>
                <a:ea typeface="Times New Roman" panose="02020603050405020304" pitchFamily="18" charset="0"/>
              </a:rPr>
              <a:t> that:</a:t>
            </a:r>
            <a:endParaRPr lang="en-US" sz="3200" dirty="0">
              <a:solidFill>
                <a:schemeClr val="bg1"/>
              </a:solidFill>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3200" b="1" dirty="0">
                <a:solidFill>
                  <a:schemeClr val="bg1"/>
                </a:solidFill>
                <a:effectLst/>
                <a:latin typeface="Cavolini" panose="03000502040302020204" pitchFamily="66" charset="0"/>
                <a:ea typeface="Times New Roman" panose="02020603050405020304" pitchFamily="18" charset="0"/>
              </a:rPr>
              <a:t> </a:t>
            </a:r>
            <a:endParaRPr lang="en-US" sz="3200" dirty="0">
              <a:solidFill>
                <a:schemeClr val="bg1"/>
              </a:solidFill>
              <a:effectLst/>
              <a:latin typeface="Times New Roman" panose="02020603050405020304" pitchFamily="18" charset="0"/>
              <a:ea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3200" b="1" dirty="0">
                <a:solidFill>
                  <a:schemeClr val="bg1"/>
                </a:solidFill>
                <a:effectLst/>
                <a:latin typeface="Cavolini" panose="03000502040302020204" pitchFamily="66" charset="0"/>
                <a:ea typeface="Times New Roman" panose="02020603050405020304" pitchFamily="18" charset="0"/>
              </a:rPr>
              <a:t>He was God</a:t>
            </a:r>
            <a:endParaRPr lang="en-US" sz="3200" dirty="0">
              <a:solidFill>
                <a:schemeClr val="bg1"/>
              </a:solidFill>
              <a:effectLst/>
              <a:latin typeface="Times New Roman" panose="02020603050405020304" pitchFamily="18" charset="0"/>
              <a:ea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3200" b="1" dirty="0">
                <a:solidFill>
                  <a:schemeClr val="bg1"/>
                </a:solidFill>
                <a:effectLst/>
                <a:latin typeface="Cavolini" panose="03000502040302020204" pitchFamily="66" charset="0"/>
                <a:ea typeface="Times New Roman" panose="02020603050405020304" pitchFamily="18" charset="0"/>
              </a:rPr>
              <a:t>He was the Son of the God most High</a:t>
            </a:r>
            <a:endParaRPr lang="en-US" sz="3200" dirty="0">
              <a:solidFill>
                <a:schemeClr val="bg1"/>
              </a:solidFill>
              <a:effectLst/>
              <a:latin typeface="Times New Roman" panose="02020603050405020304" pitchFamily="18" charset="0"/>
              <a:ea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3200" b="1" dirty="0">
                <a:solidFill>
                  <a:schemeClr val="bg1"/>
                </a:solidFill>
                <a:effectLst/>
                <a:latin typeface="Cavolini" panose="03000502040302020204" pitchFamily="66" charset="0"/>
                <a:ea typeface="Times New Roman" panose="02020603050405020304" pitchFamily="18" charset="0"/>
              </a:rPr>
              <a:t>He was the long promised Messiah</a:t>
            </a:r>
            <a:endParaRPr lang="en-US" sz="3200" dirty="0">
              <a:solidFill>
                <a:schemeClr val="bg1"/>
              </a:solidFill>
              <a:effectLst/>
              <a:latin typeface="Times New Roman" panose="02020603050405020304" pitchFamily="18" charset="0"/>
              <a:ea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3200" b="1" dirty="0">
                <a:solidFill>
                  <a:schemeClr val="bg1"/>
                </a:solidFill>
                <a:effectLst/>
                <a:latin typeface="Cavolini" panose="03000502040302020204" pitchFamily="66" charset="0"/>
                <a:ea typeface="Times New Roman" panose="02020603050405020304" pitchFamily="18" charset="0"/>
              </a:rPr>
              <a:t>He promised that through His sacrificial death, burial, and resurrection, He would give to all men the free gift of eternal life and make them also the sons of God – even as He is. </a:t>
            </a:r>
            <a:endParaRPr lang="en-US" sz="3200" dirty="0">
              <a:solidFill>
                <a:schemeClr val="bg1"/>
              </a:solidFill>
              <a:effectLst/>
              <a:latin typeface="Times New Roman" panose="02020603050405020304" pitchFamily="18" charset="0"/>
              <a:ea typeface="Times New Roman" panose="02020603050405020304" pitchFamily="18" charset="0"/>
            </a:endParaRPr>
          </a:p>
        </p:txBody>
      </p:sp>
      <p:sp useBgFill="1">
        <p:nvSpPr>
          <p:cNvPr id="4" name="Title 1">
            <a:extLst>
              <a:ext uri="{FF2B5EF4-FFF2-40B4-BE49-F238E27FC236}">
                <a16:creationId xmlns:a16="http://schemas.microsoft.com/office/drawing/2014/main" id="{9DB0208A-271C-8C1C-5D77-12C6E4F6C953}"/>
              </a:ext>
            </a:extLst>
          </p:cNvPr>
          <p:cNvSpPr txBox="1">
            <a:spLocks/>
          </p:cNvSpPr>
          <p:nvPr/>
        </p:nvSpPr>
        <p:spPr>
          <a:xfrm>
            <a:off x="1524000" y="215899"/>
            <a:ext cx="9144000" cy="666751"/>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dirty="0">
                <a:solidFill>
                  <a:schemeClr val="bg1"/>
                </a:solidFill>
                <a:latin typeface="Cavolini" panose="03000502040302020204" pitchFamily="66" charset="0"/>
                <a:cs typeface="Cavolini" panose="03000502040302020204" pitchFamily="66" charset="0"/>
              </a:rPr>
              <a:t>One Solitary Life</a:t>
            </a:r>
          </a:p>
        </p:txBody>
      </p:sp>
    </p:spTree>
    <p:extLst>
      <p:ext uri="{BB962C8B-B14F-4D97-AF65-F5344CB8AC3E}">
        <p14:creationId xmlns:p14="http://schemas.microsoft.com/office/powerpoint/2010/main" val="36743272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lumMod val="85000"/>
            <a:lumOff val="15000"/>
          </a:schemeClr>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89E57A3-62E8-CF49-2E1F-71434021EBAC}"/>
              </a:ext>
            </a:extLst>
          </p:cNvPr>
          <p:cNvSpPr txBox="1"/>
          <p:nvPr/>
        </p:nvSpPr>
        <p:spPr>
          <a:xfrm>
            <a:off x="469900" y="1046193"/>
            <a:ext cx="10864850" cy="5016758"/>
          </a:xfrm>
          <a:prstGeom prst="rect">
            <a:avLst/>
          </a:prstGeom>
          <a:noFill/>
        </p:spPr>
        <p:txBody>
          <a:bodyPr wrap="square">
            <a:spAutoFit/>
          </a:bodyPr>
          <a:lstStyle/>
          <a:p>
            <a:pPr marL="0" marR="0">
              <a:spcBef>
                <a:spcPts val="0"/>
              </a:spcBef>
              <a:spcAft>
                <a:spcPts val="0"/>
              </a:spcAft>
            </a:pPr>
            <a:r>
              <a:rPr lang="en-US" sz="3200" b="1" dirty="0">
                <a:solidFill>
                  <a:schemeClr val="bg1"/>
                </a:solidFill>
                <a:effectLst/>
                <a:latin typeface="Cavolini" panose="03000502040302020204" pitchFamily="66" charset="0"/>
                <a:ea typeface="Times New Roman" panose="02020603050405020304" pitchFamily="18" charset="0"/>
              </a:rPr>
              <a:t>Profoundly, He made a magnificent and breathtaking declaration.  He revealed that:</a:t>
            </a:r>
            <a:endParaRPr lang="en-US" sz="3200" dirty="0">
              <a:solidFill>
                <a:schemeClr val="bg1"/>
              </a:solidFill>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3200" b="1" dirty="0">
                <a:solidFill>
                  <a:schemeClr val="bg1"/>
                </a:solidFill>
                <a:effectLst/>
                <a:latin typeface="Cavolini" panose="03000502040302020204" pitchFamily="66" charset="0"/>
                <a:ea typeface="Times New Roman" panose="02020603050405020304" pitchFamily="18" charset="0"/>
              </a:rPr>
              <a:t> </a:t>
            </a:r>
            <a:endParaRPr lang="en-US" sz="3200" dirty="0">
              <a:solidFill>
                <a:schemeClr val="bg1"/>
              </a:solidFill>
              <a:effectLst/>
              <a:latin typeface="Times New Roman" panose="02020603050405020304" pitchFamily="18" charset="0"/>
              <a:ea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3200" b="1" dirty="0">
                <a:solidFill>
                  <a:schemeClr val="bg1"/>
                </a:solidFill>
                <a:effectLst/>
                <a:latin typeface="Cavolini" panose="03000502040302020204" pitchFamily="66" charset="0"/>
                <a:ea typeface="Times New Roman" panose="02020603050405020304" pitchFamily="18" charset="0"/>
              </a:rPr>
              <a:t>He was God</a:t>
            </a:r>
            <a:endParaRPr lang="en-US" sz="3200" dirty="0">
              <a:solidFill>
                <a:schemeClr val="bg1"/>
              </a:solidFill>
              <a:effectLst/>
              <a:latin typeface="Times New Roman" panose="02020603050405020304" pitchFamily="18" charset="0"/>
              <a:ea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3200" b="1" dirty="0">
                <a:solidFill>
                  <a:schemeClr val="bg1"/>
                </a:solidFill>
                <a:effectLst/>
                <a:latin typeface="Cavolini" panose="03000502040302020204" pitchFamily="66" charset="0"/>
                <a:ea typeface="Times New Roman" panose="02020603050405020304" pitchFamily="18" charset="0"/>
              </a:rPr>
              <a:t>He was the Son of the God most High</a:t>
            </a:r>
            <a:endParaRPr lang="en-US" sz="3200" dirty="0">
              <a:solidFill>
                <a:schemeClr val="bg1"/>
              </a:solidFill>
              <a:effectLst/>
              <a:latin typeface="Times New Roman" panose="02020603050405020304" pitchFamily="18" charset="0"/>
              <a:ea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3200" b="1" dirty="0">
                <a:solidFill>
                  <a:schemeClr val="bg1"/>
                </a:solidFill>
                <a:effectLst/>
                <a:latin typeface="Cavolini" panose="03000502040302020204" pitchFamily="66" charset="0"/>
                <a:ea typeface="Times New Roman" panose="02020603050405020304" pitchFamily="18" charset="0"/>
              </a:rPr>
              <a:t>He was the long promised Messiah</a:t>
            </a:r>
            <a:endParaRPr lang="en-US" sz="3200" dirty="0">
              <a:solidFill>
                <a:schemeClr val="bg1"/>
              </a:solidFill>
              <a:effectLst/>
              <a:latin typeface="Times New Roman" panose="02020603050405020304" pitchFamily="18" charset="0"/>
              <a:ea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3200" b="1" dirty="0">
                <a:solidFill>
                  <a:schemeClr val="bg1"/>
                </a:solidFill>
                <a:effectLst/>
                <a:latin typeface="Cavolini" panose="03000502040302020204" pitchFamily="66" charset="0"/>
                <a:ea typeface="Times New Roman" panose="02020603050405020304" pitchFamily="18" charset="0"/>
              </a:rPr>
              <a:t>He promised that through His sacrificial death, burial, and resurrection, He would give to all men the free gift of eternal life and make them also the sons of God – even as He is. </a:t>
            </a:r>
            <a:endParaRPr lang="en-US" sz="3200" dirty="0">
              <a:solidFill>
                <a:schemeClr val="bg1"/>
              </a:solidFill>
              <a:effectLst/>
              <a:latin typeface="Times New Roman" panose="02020603050405020304" pitchFamily="18" charset="0"/>
              <a:ea typeface="Times New Roman" panose="02020603050405020304" pitchFamily="18" charset="0"/>
            </a:endParaRPr>
          </a:p>
        </p:txBody>
      </p:sp>
      <p:sp useBgFill="1">
        <p:nvSpPr>
          <p:cNvPr id="4" name="Title 1">
            <a:extLst>
              <a:ext uri="{FF2B5EF4-FFF2-40B4-BE49-F238E27FC236}">
                <a16:creationId xmlns:a16="http://schemas.microsoft.com/office/drawing/2014/main" id="{9DB0208A-271C-8C1C-5D77-12C6E4F6C953}"/>
              </a:ext>
            </a:extLst>
          </p:cNvPr>
          <p:cNvSpPr txBox="1">
            <a:spLocks/>
          </p:cNvSpPr>
          <p:nvPr/>
        </p:nvSpPr>
        <p:spPr>
          <a:xfrm>
            <a:off x="1524000" y="215899"/>
            <a:ext cx="9144000" cy="666751"/>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dirty="0">
                <a:solidFill>
                  <a:schemeClr val="bg1"/>
                </a:solidFill>
                <a:latin typeface="Cavolini" panose="03000502040302020204" pitchFamily="66" charset="0"/>
                <a:cs typeface="Cavolini" panose="03000502040302020204" pitchFamily="66" charset="0"/>
              </a:rPr>
              <a:t>One Solitary Life</a:t>
            </a:r>
          </a:p>
        </p:txBody>
      </p:sp>
    </p:spTree>
    <p:extLst>
      <p:ext uri="{BB962C8B-B14F-4D97-AF65-F5344CB8AC3E}">
        <p14:creationId xmlns:p14="http://schemas.microsoft.com/office/powerpoint/2010/main" val="21663238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lumMod val="85000"/>
            <a:lumOff val="15000"/>
          </a:schemeClr>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89E57A3-62E8-CF49-2E1F-71434021EBAC}"/>
              </a:ext>
            </a:extLst>
          </p:cNvPr>
          <p:cNvSpPr txBox="1"/>
          <p:nvPr/>
        </p:nvSpPr>
        <p:spPr>
          <a:xfrm>
            <a:off x="469900" y="1046193"/>
            <a:ext cx="10864850" cy="5509200"/>
          </a:xfrm>
          <a:prstGeom prst="rect">
            <a:avLst/>
          </a:prstGeom>
          <a:noFill/>
        </p:spPr>
        <p:txBody>
          <a:bodyPr wrap="square">
            <a:spAutoFit/>
          </a:bodyPr>
          <a:lstStyle/>
          <a:p>
            <a:pPr marL="0" marR="0">
              <a:spcBef>
                <a:spcPts val="0"/>
              </a:spcBef>
              <a:spcAft>
                <a:spcPts val="0"/>
              </a:spcAft>
            </a:pPr>
            <a:r>
              <a:rPr lang="en-US" sz="3200" b="1" dirty="0">
                <a:solidFill>
                  <a:schemeClr val="bg1"/>
                </a:solidFill>
                <a:effectLst/>
                <a:latin typeface="Cavolini" panose="03000502040302020204" pitchFamily="66" charset="0"/>
                <a:ea typeface="Times New Roman" panose="02020603050405020304" pitchFamily="18" charset="0"/>
              </a:rPr>
              <a:t>And though His claims were difficult to accept, He confirmed them with extraordinary signs, wonders, powers, and miraculous healings  – even the raising of the dead. And many of the people believed Him.</a:t>
            </a:r>
            <a:endParaRPr lang="en-US" sz="3200" dirty="0">
              <a:solidFill>
                <a:schemeClr val="bg1"/>
              </a:solidFill>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3200" b="1" dirty="0">
                <a:solidFill>
                  <a:schemeClr val="bg1"/>
                </a:solidFill>
                <a:effectLst/>
                <a:latin typeface="Cavolini" panose="03000502040302020204" pitchFamily="66" charset="0"/>
                <a:ea typeface="Times New Roman" panose="02020603050405020304" pitchFamily="18" charset="0"/>
              </a:rPr>
              <a:t> </a:t>
            </a:r>
            <a:endParaRPr lang="en-US" sz="3200" dirty="0">
              <a:solidFill>
                <a:schemeClr val="bg1"/>
              </a:solidFill>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3200" b="1" dirty="0">
                <a:solidFill>
                  <a:schemeClr val="bg1"/>
                </a:solidFill>
                <a:effectLst/>
                <a:latin typeface="Cavolini" panose="03000502040302020204" pitchFamily="66" charset="0"/>
                <a:ea typeface="Times New Roman" panose="02020603050405020304" pitchFamily="18" charset="0"/>
              </a:rPr>
              <a:t>Jesus quickly rose from obscurity to become the most prominent and beloved figure in all the land.  The people came to Him by the thousands to hear His gracious words and to obtain His blessings.</a:t>
            </a:r>
            <a:endParaRPr lang="en-US" sz="3200" dirty="0">
              <a:solidFill>
                <a:schemeClr val="bg1"/>
              </a:solidFill>
              <a:effectLst/>
              <a:latin typeface="Times New Roman" panose="02020603050405020304" pitchFamily="18" charset="0"/>
              <a:ea typeface="Times New Roman" panose="02020603050405020304" pitchFamily="18" charset="0"/>
            </a:endParaRPr>
          </a:p>
        </p:txBody>
      </p:sp>
      <p:sp useBgFill="1">
        <p:nvSpPr>
          <p:cNvPr id="4" name="Title 1">
            <a:extLst>
              <a:ext uri="{FF2B5EF4-FFF2-40B4-BE49-F238E27FC236}">
                <a16:creationId xmlns:a16="http://schemas.microsoft.com/office/drawing/2014/main" id="{9DB0208A-271C-8C1C-5D77-12C6E4F6C953}"/>
              </a:ext>
            </a:extLst>
          </p:cNvPr>
          <p:cNvSpPr txBox="1">
            <a:spLocks/>
          </p:cNvSpPr>
          <p:nvPr/>
        </p:nvSpPr>
        <p:spPr>
          <a:xfrm>
            <a:off x="1524000" y="215899"/>
            <a:ext cx="9144000" cy="666751"/>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dirty="0">
                <a:solidFill>
                  <a:schemeClr val="bg1"/>
                </a:solidFill>
                <a:latin typeface="Cavolini" panose="03000502040302020204" pitchFamily="66" charset="0"/>
                <a:cs typeface="Cavolini" panose="03000502040302020204" pitchFamily="66" charset="0"/>
              </a:rPr>
              <a:t>One Solitary Life</a:t>
            </a:r>
          </a:p>
        </p:txBody>
      </p:sp>
    </p:spTree>
    <p:extLst>
      <p:ext uri="{BB962C8B-B14F-4D97-AF65-F5344CB8AC3E}">
        <p14:creationId xmlns:p14="http://schemas.microsoft.com/office/powerpoint/2010/main" val="8311618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lumMod val="85000"/>
            <a:lumOff val="15000"/>
          </a:schemeClr>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89E57A3-62E8-CF49-2E1F-71434021EBAC}"/>
              </a:ext>
            </a:extLst>
          </p:cNvPr>
          <p:cNvSpPr txBox="1"/>
          <p:nvPr/>
        </p:nvSpPr>
        <p:spPr>
          <a:xfrm>
            <a:off x="663575" y="1541493"/>
            <a:ext cx="10864850" cy="5016758"/>
          </a:xfrm>
          <a:prstGeom prst="rect">
            <a:avLst/>
          </a:prstGeom>
          <a:noFill/>
        </p:spPr>
        <p:txBody>
          <a:bodyPr wrap="square">
            <a:spAutoFit/>
          </a:bodyPr>
          <a:lstStyle/>
          <a:p>
            <a:pPr marL="0" marR="0">
              <a:spcBef>
                <a:spcPts val="0"/>
              </a:spcBef>
              <a:spcAft>
                <a:spcPts val="0"/>
              </a:spcAft>
            </a:pPr>
            <a:r>
              <a:rPr lang="en-US" sz="3200" b="1" dirty="0">
                <a:solidFill>
                  <a:schemeClr val="bg1"/>
                </a:solidFill>
                <a:effectLst/>
                <a:latin typeface="Cavolini" panose="03000502040302020204" pitchFamily="66" charset="0"/>
                <a:ea typeface="Times New Roman" panose="02020603050405020304" pitchFamily="18" charset="0"/>
              </a:rPr>
              <a:t>But just as quickly as Jesus became known, the religious leaders of the land opposed Him.  </a:t>
            </a:r>
          </a:p>
          <a:p>
            <a:pPr marL="0" marR="0">
              <a:spcBef>
                <a:spcPts val="0"/>
              </a:spcBef>
              <a:spcAft>
                <a:spcPts val="0"/>
              </a:spcAft>
            </a:pPr>
            <a:endParaRPr lang="en-US" sz="3200" b="1" dirty="0">
              <a:solidFill>
                <a:schemeClr val="bg1"/>
              </a:solidFill>
              <a:latin typeface="Cavolini" panose="03000502040302020204" pitchFamily="66" charset="0"/>
              <a:ea typeface="Times New Roman" panose="02020603050405020304" pitchFamily="18" charset="0"/>
            </a:endParaRPr>
          </a:p>
          <a:p>
            <a:pPr marL="0" marR="0">
              <a:spcBef>
                <a:spcPts val="0"/>
              </a:spcBef>
              <a:spcAft>
                <a:spcPts val="0"/>
              </a:spcAft>
            </a:pPr>
            <a:r>
              <a:rPr lang="en-US" sz="3200" b="1" dirty="0">
                <a:solidFill>
                  <a:schemeClr val="bg1"/>
                </a:solidFill>
                <a:effectLst/>
                <a:latin typeface="Cavolini" panose="03000502040302020204" pitchFamily="66" charset="0"/>
                <a:ea typeface="Times New Roman" panose="02020603050405020304" pitchFamily="18" charset="0"/>
              </a:rPr>
              <a:t>Unable to deny His powers, they attributed them to Satan. </a:t>
            </a:r>
          </a:p>
          <a:p>
            <a:pPr marL="0" marR="0">
              <a:spcBef>
                <a:spcPts val="0"/>
              </a:spcBef>
              <a:spcAft>
                <a:spcPts val="0"/>
              </a:spcAft>
            </a:pPr>
            <a:endParaRPr lang="en-US" sz="3200" b="1" dirty="0">
              <a:solidFill>
                <a:schemeClr val="bg1"/>
              </a:solidFill>
              <a:latin typeface="Cavolini" panose="03000502040302020204" pitchFamily="66" charset="0"/>
              <a:ea typeface="Times New Roman" panose="02020603050405020304" pitchFamily="18" charset="0"/>
            </a:endParaRPr>
          </a:p>
          <a:p>
            <a:pPr marL="0" marR="0">
              <a:spcBef>
                <a:spcPts val="0"/>
              </a:spcBef>
              <a:spcAft>
                <a:spcPts val="0"/>
              </a:spcAft>
            </a:pPr>
            <a:r>
              <a:rPr lang="en-US" sz="3200" b="1" dirty="0">
                <a:solidFill>
                  <a:schemeClr val="bg1"/>
                </a:solidFill>
                <a:effectLst/>
                <a:latin typeface="Cavolini" panose="03000502040302020204" pitchFamily="66" charset="0"/>
                <a:ea typeface="Times New Roman" panose="02020603050405020304" pitchFamily="18" charset="0"/>
              </a:rPr>
              <a:t>They rejected His teachings and sought to discredit Him with carefully designed theological riddles. Jesus easily defeated them all and His fame and following </a:t>
            </a:r>
            <a:r>
              <a:rPr lang="en-US" sz="3200" b="1" dirty="0">
                <a:solidFill>
                  <a:schemeClr val="bg1"/>
                </a:solidFill>
                <a:latin typeface="Cavolini" panose="03000502040302020204" pitchFamily="66" charset="0"/>
                <a:ea typeface="Times New Roman" panose="02020603050405020304" pitchFamily="18" charset="0"/>
              </a:rPr>
              <a:t>gre</a:t>
            </a:r>
            <a:r>
              <a:rPr lang="en-US" sz="3200" b="1" dirty="0">
                <a:solidFill>
                  <a:schemeClr val="bg1"/>
                </a:solidFill>
                <a:effectLst/>
                <a:latin typeface="Cavolini" panose="03000502040302020204" pitchFamily="66" charset="0"/>
                <a:ea typeface="Times New Roman" panose="02020603050405020304" pitchFamily="18" charset="0"/>
              </a:rPr>
              <a:t>w.  </a:t>
            </a:r>
            <a:endParaRPr lang="en-US" sz="3200" dirty="0">
              <a:solidFill>
                <a:schemeClr val="bg1"/>
              </a:solidFill>
              <a:effectLst/>
              <a:latin typeface="Times New Roman" panose="02020603050405020304" pitchFamily="18" charset="0"/>
              <a:ea typeface="Times New Roman" panose="02020603050405020304" pitchFamily="18" charset="0"/>
            </a:endParaRPr>
          </a:p>
        </p:txBody>
      </p:sp>
      <p:sp useBgFill="1">
        <p:nvSpPr>
          <p:cNvPr id="4" name="Title 1">
            <a:extLst>
              <a:ext uri="{FF2B5EF4-FFF2-40B4-BE49-F238E27FC236}">
                <a16:creationId xmlns:a16="http://schemas.microsoft.com/office/drawing/2014/main" id="{9DB0208A-271C-8C1C-5D77-12C6E4F6C953}"/>
              </a:ext>
            </a:extLst>
          </p:cNvPr>
          <p:cNvSpPr txBox="1">
            <a:spLocks/>
          </p:cNvSpPr>
          <p:nvPr/>
        </p:nvSpPr>
        <p:spPr>
          <a:xfrm>
            <a:off x="1524000" y="215899"/>
            <a:ext cx="9144000" cy="666751"/>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dirty="0">
                <a:solidFill>
                  <a:schemeClr val="bg1"/>
                </a:solidFill>
                <a:latin typeface="Cavolini" panose="03000502040302020204" pitchFamily="66" charset="0"/>
                <a:cs typeface="Cavolini" panose="03000502040302020204" pitchFamily="66" charset="0"/>
              </a:rPr>
              <a:t>One Solitary Life</a:t>
            </a:r>
          </a:p>
        </p:txBody>
      </p:sp>
    </p:spTree>
    <p:extLst>
      <p:ext uri="{BB962C8B-B14F-4D97-AF65-F5344CB8AC3E}">
        <p14:creationId xmlns:p14="http://schemas.microsoft.com/office/powerpoint/2010/main" val="15357200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lumMod val="85000"/>
            <a:lumOff val="15000"/>
          </a:schemeClr>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89E57A3-62E8-CF49-2E1F-71434021EBAC}"/>
              </a:ext>
            </a:extLst>
          </p:cNvPr>
          <p:cNvSpPr txBox="1"/>
          <p:nvPr/>
        </p:nvSpPr>
        <p:spPr>
          <a:xfrm>
            <a:off x="663575" y="1090643"/>
            <a:ext cx="10864850" cy="5262979"/>
          </a:xfrm>
          <a:prstGeom prst="rect">
            <a:avLst/>
          </a:prstGeom>
          <a:noFill/>
        </p:spPr>
        <p:txBody>
          <a:bodyPr wrap="square">
            <a:spAutoFit/>
          </a:bodyPr>
          <a:lstStyle/>
          <a:p>
            <a:pPr marL="0" marR="0">
              <a:spcBef>
                <a:spcPts val="0"/>
              </a:spcBef>
              <a:spcAft>
                <a:spcPts val="0"/>
              </a:spcAft>
            </a:pPr>
            <a:r>
              <a:rPr lang="en-US" sz="2800" b="1" dirty="0">
                <a:solidFill>
                  <a:schemeClr val="bg1"/>
                </a:solidFill>
                <a:effectLst/>
                <a:latin typeface="Cavolini" panose="03000502040302020204" pitchFamily="66" charset="0"/>
                <a:ea typeface="Times New Roman" panose="02020603050405020304" pitchFamily="18" charset="0"/>
              </a:rPr>
              <a:t>And as the word of Jesus spread, the religious leaders’ alarms grew into fear and hatred. They plotted His death. In the third year of His ministry, they were finally able to turn the tide of popular opinion against Him. </a:t>
            </a:r>
            <a:endParaRPr lang="en-US" sz="2800" dirty="0">
              <a:solidFill>
                <a:schemeClr val="bg1"/>
              </a:solidFill>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2800" b="1" dirty="0">
                <a:solidFill>
                  <a:schemeClr val="bg1"/>
                </a:solidFill>
                <a:effectLst/>
                <a:latin typeface="Cavolini" panose="03000502040302020204" pitchFamily="66" charset="0"/>
                <a:ea typeface="Times New Roman" panose="02020603050405020304" pitchFamily="18" charset="0"/>
              </a:rPr>
              <a:t> </a:t>
            </a:r>
            <a:endParaRPr lang="en-US" sz="2800" dirty="0">
              <a:solidFill>
                <a:schemeClr val="bg1"/>
              </a:solidFill>
              <a:effectLst/>
              <a:latin typeface="Times New Roman" panose="02020603050405020304" pitchFamily="18" charset="0"/>
              <a:ea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800" b="1" dirty="0">
                <a:solidFill>
                  <a:schemeClr val="bg1"/>
                </a:solidFill>
                <a:effectLst/>
                <a:latin typeface="Cavolini" panose="03000502040302020204" pitchFamily="66" charset="0"/>
                <a:ea typeface="Times New Roman" panose="02020603050405020304" pitchFamily="18" charset="0"/>
              </a:rPr>
              <a:t>All the people who had come to Jesus </a:t>
            </a:r>
            <a:r>
              <a:rPr lang="en-US" sz="2800" b="1" dirty="0">
                <a:solidFill>
                  <a:schemeClr val="bg1"/>
                </a:solidFill>
                <a:latin typeface="Cavolini" panose="03000502040302020204" pitchFamily="66" charset="0"/>
                <a:ea typeface="Times New Roman" panose="02020603050405020304" pitchFamily="18" charset="0"/>
              </a:rPr>
              <a:t>abandoned</a:t>
            </a:r>
            <a:r>
              <a:rPr lang="en-US" sz="2800" b="1" dirty="0">
                <a:solidFill>
                  <a:schemeClr val="bg1"/>
                </a:solidFill>
                <a:effectLst/>
                <a:latin typeface="Cavolini" panose="03000502040302020204" pitchFamily="66" charset="0"/>
                <a:ea typeface="Times New Roman" panose="02020603050405020304" pitchFamily="18" charset="0"/>
              </a:rPr>
              <a:t> Him</a:t>
            </a:r>
            <a:endParaRPr lang="en-US" sz="2800" dirty="0">
              <a:solidFill>
                <a:schemeClr val="bg1"/>
              </a:solidFill>
              <a:effectLst/>
              <a:latin typeface="Times New Roman" panose="02020603050405020304" pitchFamily="18" charset="0"/>
              <a:ea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800" b="1" dirty="0">
                <a:solidFill>
                  <a:schemeClr val="bg1"/>
                </a:solidFill>
                <a:effectLst/>
                <a:latin typeface="Cavolini" panose="03000502040302020204" pitchFamily="66" charset="0"/>
                <a:ea typeface="Times New Roman" panose="02020603050405020304" pitchFamily="18" charset="0"/>
              </a:rPr>
              <a:t>Even His most beloved friends hid in fear.  </a:t>
            </a:r>
            <a:endParaRPr lang="en-US" sz="2800" dirty="0">
              <a:solidFill>
                <a:schemeClr val="bg1"/>
              </a:solidFill>
              <a:effectLst/>
              <a:latin typeface="Times New Roman" panose="02020603050405020304" pitchFamily="18" charset="0"/>
              <a:ea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800" b="1" dirty="0">
                <a:solidFill>
                  <a:schemeClr val="bg1"/>
                </a:solidFill>
                <a:effectLst/>
                <a:latin typeface="Cavolini" panose="03000502040302020204" pitchFamily="66" charset="0"/>
                <a:ea typeface="Times New Roman" panose="02020603050405020304" pitchFamily="18" charset="0"/>
              </a:rPr>
              <a:t>One of His closest disciples denied Him – not once – not twice - but three times. </a:t>
            </a:r>
            <a:endParaRPr lang="en-US" sz="2800" dirty="0">
              <a:solidFill>
                <a:schemeClr val="bg1"/>
              </a:solidFill>
              <a:effectLst/>
              <a:latin typeface="Times New Roman" panose="02020603050405020304" pitchFamily="18" charset="0"/>
              <a:ea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800" b="1" dirty="0">
                <a:solidFill>
                  <a:schemeClr val="bg1"/>
                </a:solidFill>
                <a:effectLst/>
                <a:latin typeface="Cavolini" panose="03000502040302020204" pitchFamily="66" charset="0"/>
                <a:ea typeface="Times New Roman" panose="02020603050405020304" pitchFamily="18" charset="0"/>
              </a:rPr>
              <a:t>Another betrayed Him for the paltry price of thirty pieces of silver and turned Him over to His enemies. </a:t>
            </a:r>
            <a:endParaRPr lang="en-US" sz="2800" dirty="0">
              <a:solidFill>
                <a:schemeClr val="bg1"/>
              </a:solidFill>
              <a:effectLst/>
              <a:latin typeface="Times New Roman" panose="02020603050405020304" pitchFamily="18" charset="0"/>
              <a:ea typeface="Times New Roman" panose="02020603050405020304" pitchFamily="18" charset="0"/>
            </a:endParaRPr>
          </a:p>
        </p:txBody>
      </p:sp>
      <p:sp useBgFill="1">
        <p:nvSpPr>
          <p:cNvPr id="4" name="Title 1">
            <a:extLst>
              <a:ext uri="{FF2B5EF4-FFF2-40B4-BE49-F238E27FC236}">
                <a16:creationId xmlns:a16="http://schemas.microsoft.com/office/drawing/2014/main" id="{9DB0208A-271C-8C1C-5D77-12C6E4F6C953}"/>
              </a:ext>
            </a:extLst>
          </p:cNvPr>
          <p:cNvSpPr txBox="1">
            <a:spLocks/>
          </p:cNvSpPr>
          <p:nvPr/>
        </p:nvSpPr>
        <p:spPr>
          <a:xfrm>
            <a:off x="1524000" y="215899"/>
            <a:ext cx="9144000" cy="666751"/>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dirty="0">
                <a:solidFill>
                  <a:schemeClr val="bg1"/>
                </a:solidFill>
                <a:latin typeface="Cavolini" panose="03000502040302020204" pitchFamily="66" charset="0"/>
                <a:cs typeface="Cavolini" panose="03000502040302020204" pitchFamily="66" charset="0"/>
              </a:rPr>
              <a:t>One Solitary Life</a:t>
            </a:r>
          </a:p>
        </p:txBody>
      </p:sp>
    </p:spTree>
    <p:extLst>
      <p:ext uri="{BB962C8B-B14F-4D97-AF65-F5344CB8AC3E}">
        <p14:creationId xmlns:p14="http://schemas.microsoft.com/office/powerpoint/2010/main" val="70432652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339</TotalTime>
  <Words>1238</Words>
  <Application>Microsoft Office PowerPoint</Application>
  <PresentationFormat>Widescreen</PresentationFormat>
  <Paragraphs>121</Paragraphs>
  <Slides>18</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18</vt:i4>
      </vt:variant>
    </vt:vector>
  </HeadingPairs>
  <TitlesOfParts>
    <vt:vector size="25" baseType="lpstr">
      <vt:lpstr>Arial</vt:lpstr>
      <vt:lpstr>Calibri</vt:lpstr>
      <vt:lpstr>Calibri Light</vt:lpstr>
      <vt:lpstr>Cavolini</vt:lpstr>
      <vt:lpstr>Symbol</vt:lpstr>
      <vt:lpstr>Times New Roman</vt:lpstr>
      <vt:lpstr>Office Theme</vt:lpstr>
      <vt:lpstr>One Solitary Life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One Solitary Life</dc:title>
  <dc:creator>BRIAN HALEY</dc:creator>
  <cp:lastModifiedBy>BRIAN HALEY</cp:lastModifiedBy>
  <cp:revision>11</cp:revision>
  <dcterms:created xsi:type="dcterms:W3CDTF">2022-11-05T00:05:09Z</dcterms:created>
  <dcterms:modified xsi:type="dcterms:W3CDTF">2022-11-05T23:54:12Z</dcterms:modified>
</cp:coreProperties>
</file>