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260" r:id="rId2"/>
    <p:sldId id="284" r:id="rId3"/>
    <p:sldId id="286" r:id="rId4"/>
    <p:sldId id="285" r:id="rId5"/>
    <p:sldId id="28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800"/>
    <p:restoredTop sz="73646"/>
  </p:normalViewPr>
  <p:slideViewPr>
    <p:cSldViewPr snapToGrid="0" snapToObjects="1">
      <p:cViewPr>
        <p:scale>
          <a:sx n="60" d="100"/>
          <a:sy n="60" d="100"/>
        </p:scale>
        <p:origin x="1608" y="464"/>
      </p:cViewPr>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2"/>
            <a:ext cx="2971800" cy="458788"/>
          </a:xfrm>
          <a:prstGeom prst="rect">
            <a:avLst/>
          </a:prstGeom>
        </p:spPr>
        <p:txBody>
          <a:bodyPr vert="horz" lIns="91440" tIns="45720" rIns="91440" bIns="45720" rtlCol="0"/>
          <a:lstStyle>
            <a:lvl1pPr algn="r">
              <a:defRPr sz="1200"/>
            </a:lvl1pPr>
          </a:lstStyle>
          <a:p>
            <a:fld id="{47C871C0-E013-EA43-A666-181C7EFCA709}" type="datetimeFigureOut">
              <a:rPr lang="en-US" smtClean="0"/>
              <a:t>12/2/22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E2768A-8355-A744-B827-9C2FB5E11B2E}" type="slidenum">
              <a:rPr lang="en-US" smtClean="0"/>
              <a:t>‹#›</a:t>
            </a:fld>
            <a:endParaRPr lang="en-US"/>
          </a:p>
        </p:txBody>
      </p:sp>
    </p:spTree>
    <p:extLst>
      <p:ext uri="{BB962C8B-B14F-4D97-AF65-F5344CB8AC3E}">
        <p14:creationId xmlns:p14="http://schemas.microsoft.com/office/powerpoint/2010/main" val="1591676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9317"/>
          </a:xfrm>
          <a:prstGeom prst="rect">
            <a:avLst/>
          </a:prstGeom>
        </p:spPr>
        <p:txBody>
          <a:bodyPr vert="horz" lIns="91440" tIns="45720" rIns="91440" bIns="45720" rtlCol="0"/>
          <a:lstStyle>
            <a:lvl1pPr algn="r">
              <a:defRPr sz="1200"/>
            </a:lvl1pPr>
          </a:lstStyle>
          <a:p>
            <a:fld id="{6DEEC88F-7173-8F4B-B3E4-5CCF68AC1085}" type="datetimeFigureOut">
              <a:rPr lang="en-US" smtClean="0"/>
              <a:t>12/2/22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2"/>
            <a:ext cx="5486400" cy="360044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5"/>
            <a:ext cx="2971800" cy="459316"/>
          </a:xfrm>
          <a:prstGeom prst="rect">
            <a:avLst/>
          </a:prstGeom>
        </p:spPr>
        <p:txBody>
          <a:bodyPr vert="horz" lIns="91440" tIns="45720" rIns="91440" bIns="45720" rtlCol="0" anchor="b"/>
          <a:lstStyle>
            <a:lvl1pPr algn="r">
              <a:defRPr sz="1200"/>
            </a:lvl1pPr>
          </a:lstStyle>
          <a:p>
            <a:fld id="{964CA274-239F-FA49-8726-15F71852B5E9}" type="slidenum">
              <a:rPr lang="en-US" smtClean="0"/>
              <a:t>‹#›</a:t>
            </a:fld>
            <a:endParaRPr lang="en-US"/>
          </a:p>
        </p:txBody>
      </p:sp>
    </p:spTree>
    <p:extLst>
      <p:ext uri="{BB962C8B-B14F-4D97-AF65-F5344CB8AC3E}">
        <p14:creationId xmlns:p14="http://schemas.microsoft.com/office/powerpoint/2010/main" val="1682464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dirty="0" smtClean="0">
                <a:latin typeface="Arial" charset="0"/>
                <a:ea typeface="Arial" charset="0"/>
                <a:cs typeface="Arial" charset="0"/>
              </a:rPr>
              <a:t>1 John 5:16-18</a:t>
            </a:r>
            <a:r>
              <a:rPr lang="en-US" sz="1600" b="1" i="0" baseline="0" dirty="0" smtClean="0">
                <a:latin typeface="Arial" charset="0"/>
                <a:ea typeface="Arial" charset="0"/>
                <a:cs typeface="Arial" charset="0"/>
              </a:rPr>
              <a:t> </a:t>
            </a:r>
            <a:r>
              <a:rPr lang="en-US" sz="1600" i="1" baseline="0" dirty="0" smtClean="0">
                <a:latin typeface="Arial" charset="0"/>
                <a:ea typeface="Arial" charset="0"/>
                <a:cs typeface="Arial" charset="0"/>
              </a:rPr>
              <a:t>-</a:t>
            </a:r>
            <a:r>
              <a:rPr lang="en-US" sz="1600" i="1" dirty="0" smtClean="0">
                <a:latin typeface="Arial" charset="0"/>
                <a:ea typeface="Arial" charset="0"/>
                <a:cs typeface="Arial" charset="0"/>
              </a:rPr>
              <a:t> If anyone sees his brother committing a sin not leading to death, he shall ask and God will for him give life to those who commit sin not leading to death. There is a sin leading to death; I do not say that he should make request for this. 17 All unrighteousness is sin, and there is a sin not leading to death.18 We know that no one who is born of God sins; but He who was born of God keeps him, and the evil one does not touch him. 19 We know that we are of God, and that the whole world lies in the power of the evil one. 20 And we know that the Son of God has come, and has given us understanding so that we may know Him who is true; and we are in Him who is true, in His Son Jesus Christ. This is the true God and eternal life.21 Little children, guard yourselves from idols.</a:t>
            </a:r>
          </a:p>
        </p:txBody>
      </p:sp>
      <p:sp>
        <p:nvSpPr>
          <p:cNvPr id="4" name="Slide Number Placeholder 3"/>
          <p:cNvSpPr>
            <a:spLocks noGrp="1"/>
          </p:cNvSpPr>
          <p:nvPr>
            <p:ph type="sldNum" sz="quarter" idx="10"/>
          </p:nvPr>
        </p:nvSpPr>
        <p:spPr/>
        <p:txBody>
          <a:bodyPr/>
          <a:lstStyle/>
          <a:p>
            <a:fld id="{964CA274-239F-FA49-8726-15F71852B5E9}" type="slidenum">
              <a:rPr lang="en-US" smtClean="0"/>
              <a:t>1</a:t>
            </a:fld>
            <a:endParaRPr lang="en-US"/>
          </a:p>
        </p:txBody>
      </p:sp>
    </p:spTree>
    <p:extLst>
      <p:ext uri="{BB962C8B-B14F-4D97-AF65-F5344CB8AC3E}">
        <p14:creationId xmlns:p14="http://schemas.microsoft.com/office/powerpoint/2010/main" val="2104695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b="1" i="0" dirty="0" smtClean="0">
                <a:latin typeface="Arial" charset="0"/>
                <a:ea typeface="Arial" charset="0"/>
                <a:cs typeface="Arial" charset="0"/>
              </a:rPr>
              <a:t>Joshua</a:t>
            </a:r>
            <a:r>
              <a:rPr lang="en-US" sz="1000" b="1" i="0" baseline="0" dirty="0" smtClean="0">
                <a:latin typeface="Arial" charset="0"/>
                <a:ea typeface="Arial" charset="0"/>
                <a:cs typeface="Arial" charset="0"/>
              </a:rPr>
              <a:t> 24:14 </a:t>
            </a:r>
            <a:r>
              <a:rPr lang="en-US" sz="1000" i="1" baseline="0" dirty="0" smtClean="0">
                <a:latin typeface="Arial" charset="0"/>
                <a:ea typeface="Arial" charset="0"/>
                <a:cs typeface="Arial" charset="0"/>
              </a:rPr>
              <a:t>“Now, therefore, fear the Lord and serve Him in sincerity and truth; and put away the gods which your fathers served beyond the River and in Egypt, and serve the Lord. 15 If it is disagreeable in your sight to serve the Lord, choose for yourselves today whom you will serve: whether the gods which your fathers served which were beyond the River, or the gods of the Amorites in whose land you are living; but as for me and my house, we will serve the Lord.”</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b="1" i="0" baseline="0" dirty="0" smtClean="0">
                <a:latin typeface="Arial" charset="0"/>
                <a:ea typeface="Arial" charset="0"/>
                <a:cs typeface="Arial" charset="0"/>
              </a:rPr>
              <a:t>Ephesians 5:5 </a:t>
            </a:r>
            <a:r>
              <a:rPr lang="en-US" sz="1000" i="1" baseline="0" dirty="0" smtClean="0">
                <a:latin typeface="Arial" charset="0"/>
                <a:ea typeface="Arial" charset="0"/>
                <a:cs typeface="Arial" charset="0"/>
              </a:rPr>
              <a:t>For this you know with certainty, that no immoral or impure person or covetous man, who is an idolater, has an inheritance in the kingdom of Christ and God.</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b="1" i="0" baseline="0" dirty="0" smtClean="0">
                <a:latin typeface="Arial" charset="0"/>
                <a:ea typeface="Arial" charset="0"/>
                <a:cs typeface="Arial" charset="0"/>
              </a:rPr>
              <a:t>Exodus 32:4 </a:t>
            </a:r>
            <a:r>
              <a:rPr lang="mr-IN" sz="1000" b="1" i="0" baseline="0" dirty="0" smtClean="0">
                <a:latin typeface="Arial" charset="0"/>
                <a:ea typeface="Arial" charset="0"/>
                <a:cs typeface="Arial" charset="0"/>
              </a:rPr>
              <a:t>…</a:t>
            </a:r>
            <a:r>
              <a:rPr lang="en-US" sz="1000" b="1" i="0" baseline="0" dirty="0" smtClean="0">
                <a:latin typeface="Arial" charset="0"/>
                <a:ea typeface="Arial" charset="0"/>
                <a:cs typeface="Arial" charset="0"/>
              </a:rPr>
              <a:t> </a:t>
            </a:r>
            <a:r>
              <a:rPr lang="en-US" sz="1000" i="1" baseline="0" dirty="0" smtClean="0">
                <a:latin typeface="Arial" charset="0"/>
                <a:ea typeface="Arial" charset="0"/>
                <a:cs typeface="Arial" charset="0"/>
              </a:rPr>
              <a:t>and they said, “This is your god, O Israel, who brought you up from the land of Egypt.” 5 Now when Aaron saw this, he built an altar before it; and Aaron made a proclamation and said, “Tomorrow shall be a feast to the Lord.”</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b="1" i="0" baseline="0" dirty="0" smtClean="0">
                <a:latin typeface="Arial" charset="0"/>
                <a:ea typeface="Arial" charset="0"/>
                <a:cs typeface="Arial" charset="0"/>
              </a:rPr>
              <a:t>Isaiah 40:18 </a:t>
            </a:r>
            <a:r>
              <a:rPr lang="en-US" sz="1000" i="1" baseline="0" dirty="0" smtClean="0">
                <a:latin typeface="Arial" charset="0"/>
                <a:ea typeface="Arial" charset="0"/>
                <a:cs typeface="Arial" charset="0"/>
              </a:rPr>
              <a:t>To whom then will you liken God? Or what likeness will you compare with Him? 19 As for the idol, a craftsman casts it, A goldsmith plates it with gold, And a silversmith fashions chains of silver. 20 He who is too impoverished for such an offering Selects a tree that does not rot; He seeks out for himself a skillful craftsman To prepare an idol that will not totter. 21 Do you not know? Have you not heard? Has it not been declared to you from the beginning? Have you not understood from the foundations of the earth? 22 It is He who sits above the circle of the earth, And its inhabitants are like grasshoppers, Who stretches out the heavens like a curtain And spreads them out like a tent to dwell in. 23 He it is who reduces rulers to nothing, Who makes the judges of the earth meaningless. 24 Scarcely have they been planted, Scarcely have they been sown, Scarcely has their stock taken root in the earth, But He merely blows on them, and they wither, And the storm carries them away like stubble.</a:t>
            </a:r>
            <a:endParaRPr lang="en-US" sz="1000" i="1"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964CA274-239F-FA49-8726-15F71852B5E9}" type="slidenum">
              <a:rPr lang="en-US" smtClean="0"/>
              <a:t>2</a:t>
            </a:fld>
            <a:endParaRPr lang="en-US"/>
          </a:p>
        </p:txBody>
      </p:sp>
    </p:spTree>
    <p:extLst>
      <p:ext uri="{BB962C8B-B14F-4D97-AF65-F5344CB8AC3E}">
        <p14:creationId xmlns:p14="http://schemas.microsoft.com/office/powerpoint/2010/main" val="835176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b="1" i="0" dirty="0" smtClean="0">
                <a:latin typeface="Arial" charset="0"/>
                <a:ea typeface="Arial" charset="0"/>
                <a:cs typeface="Arial" charset="0"/>
              </a:rPr>
              <a:t>1</a:t>
            </a:r>
            <a:r>
              <a:rPr lang="en-US" sz="1000" b="1" i="0" baseline="0" dirty="0" smtClean="0">
                <a:latin typeface="Arial" charset="0"/>
                <a:ea typeface="Arial" charset="0"/>
                <a:cs typeface="Arial" charset="0"/>
              </a:rPr>
              <a:t> John 2:22 </a:t>
            </a:r>
            <a:r>
              <a:rPr lang="en-US" sz="1000" i="1" baseline="0" dirty="0" smtClean="0">
                <a:latin typeface="Arial" charset="0"/>
                <a:ea typeface="Arial" charset="0"/>
                <a:cs typeface="Arial" charset="0"/>
              </a:rPr>
              <a:t>Who is the liar but the one who denies that Jesus is the Christ? This is the antichrist, the one who denies the Father and the Son</a:t>
            </a:r>
            <a:r>
              <a:rPr lang="en-US" sz="1000" i="0" baseline="0" dirty="0" smtClean="0">
                <a:latin typeface="Arial" charset="0"/>
                <a:ea typeface="Arial" charset="0"/>
                <a:cs typeface="Arial" charset="0"/>
              </a:rPr>
              <a: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b="1" i="0" baseline="0" dirty="0" smtClean="0">
                <a:latin typeface="Arial" charset="0"/>
                <a:ea typeface="Arial" charset="0"/>
                <a:cs typeface="Arial" charset="0"/>
              </a:rPr>
              <a:t>1 John 4:2 </a:t>
            </a:r>
            <a:r>
              <a:rPr lang="en-US" sz="1000" b="0" i="1" baseline="0" dirty="0" smtClean="0">
                <a:latin typeface="Arial" charset="0"/>
                <a:ea typeface="Arial" charset="0"/>
                <a:cs typeface="Arial" charset="0"/>
              </a:rPr>
              <a:t>By this you know the Spirit of God: every spirit that confesses that Jesus Christ has come in the flesh is from God; 3 and every spirit that does not confess Jesus is not from God; this is the spirit of the antichrist, of which you have heard that it is coming, and now it is already in the world</a:t>
            </a:r>
            <a:r>
              <a:rPr lang="en-US" sz="1000" i="0" baseline="0" dirty="0" smtClean="0">
                <a:latin typeface="Arial" charset="0"/>
                <a:ea typeface="Arial" charset="0"/>
                <a:cs typeface="Arial" charset="0"/>
              </a:rPr>
              <a: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b="1" i="0" baseline="0" dirty="0" smtClean="0">
                <a:latin typeface="Arial" charset="0"/>
                <a:ea typeface="Arial" charset="0"/>
                <a:cs typeface="Arial" charset="0"/>
              </a:rPr>
              <a:t>1 John 2:15 </a:t>
            </a:r>
            <a:r>
              <a:rPr lang="en-US" sz="1000" i="1" baseline="0" dirty="0" smtClean="0">
                <a:latin typeface="Arial" charset="0"/>
                <a:ea typeface="Arial" charset="0"/>
                <a:cs typeface="Arial" charset="0"/>
              </a:rPr>
              <a:t>Do not love the world nor the things in the world. If anyone loves the world, the love of the Father is not in him. 16 For all that is in the world, the lust of the flesh and the lust of the eyes and the boastful pride of life, is not from the Father, but is from the world. 17 The world is passing away, and also its lusts; but the one who does the will of God lives forever</a:t>
            </a:r>
            <a:r>
              <a:rPr lang="en-US" sz="1000" i="0" baseline="0" dirty="0" smtClean="0">
                <a:latin typeface="Arial" charset="0"/>
                <a:ea typeface="Arial" charset="0"/>
                <a:cs typeface="Arial" charset="0"/>
              </a:rPr>
              <a: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b="1" i="0" baseline="0" dirty="0" smtClean="0">
                <a:latin typeface="Arial" charset="0"/>
                <a:ea typeface="Arial" charset="0"/>
                <a:cs typeface="Arial" charset="0"/>
              </a:rPr>
              <a:t>2 Corinthians 4:3 </a:t>
            </a:r>
            <a:r>
              <a:rPr lang="en-US" sz="1000" i="1" baseline="0" dirty="0" smtClean="0">
                <a:latin typeface="Arial" charset="0"/>
                <a:ea typeface="Arial" charset="0"/>
                <a:cs typeface="Arial" charset="0"/>
              </a:rPr>
              <a:t>And even if our gospel is veiled, it is veiled to those who are perishing, 4 in whose case the god of this world has blinded the minds of the unbelieving so that they might not see the light of the gospel of the glory of Christ, who is the image of God</a:t>
            </a:r>
            <a:r>
              <a:rPr lang="en-US" sz="1000" i="0" baseline="0" dirty="0" smtClean="0">
                <a:latin typeface="Arial" charset="0"/>
                <a:ea typeface="Arial" charset="0"/>
                <a:cs typeface="Arial" charset="0"/>
              </a:rPr>
              <a:t>.</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b="1" i="0" baseline="0" dirty="0" smtClean="0">
                <a:latin typeface="Arial" charset="0"/>
                <a:ea typeface="Arial" charset="0"/>
                <a:cs typeface="Arial" charset="0"/>
              </a:rPr>
              <a:t>1 John 3:4 </a:t>
            </a:r>
            <a:r>
              <a:rPr lang="en-US" sz="1000" i="1" baseline="0" dirty="0" smtClean="0">
                <a:latin typeface="Arial" charset="0"/>
                <a:ea typeface="Arial" charset="0"/>
                <a:cs typeface="Arial" charset="0"/>
              </a:rPr>
              <a:t>Everyone who practices sin also practices lawlessness; and sin is lawlessness. 5 You know that He appeared in order to take away sins; and in Him there is no sin. 6 No one who abides in Him sins; no one who sins has seen Him or knows Him. 7 Little children, make sure no one deceives you; the one who practices righteousness is righteous, just as He is righteous; 8 the one who practices sin is of the devil; for the devil has sinned from the beginning. The Son of God appeared for this purpose, to destroy the works of the devil. 9 No one who is born of God practices sin, because His seed abides in him; and he cannot sin, because he is born of God</a:t>
            </a:r>
            <a:r>
              <a:rPr lang="en-US" sz="1000" i="0" baseline="0" dirty="0" smtClean="0">
                <a:latin typeface="Arial" charset="0"/>
                <a:ea typeface="Arial" charset="0"/>
                <a:cs typeface="Arial" charset="0"/>
              </a:rPr>
              <a:t>.</a:t>
            </a:r>
          </a:p>
        </p:txBody>
      </p:sp>
      <p:sp>
        <p:nvSpPr>
          <p:cNvPr id="4" name="Slide Number Placeholder 3"/>
          <p:cNvSpPr>
            <a:spLocks noGrp="1"/>
          </p:cNvSpPr>
          <p:nvPr>
            <p:ph type="sldNum" sz="quarter" idx="10"/>
          </p:nvPr>
        </p:nvSpPr>
        <p:spPr/>
        <p:txBody>
          <a:bodyPr/>
          <a:lstStyle/>
          <a:p>
            <a:fld id="{964CA274-239F-FA49-8726-15F71852B5E9}" type="slidenum">
              <a:rPr lang="en-US" smtClean="0"/>
              <a:t>3</a:t>
            </a:fld>
            <a:endParaRPr lang="en-US"/>
          </a:p>
        </p:txBody>
      </p:sp>
    </p:spTree>
    <p:extLst>
      <p:ext uri="{BB962C8B-B14F-4D97-AF65-F5344CB8AC3E}">
        <p14:creationId xmlns:p14="http://schemas.microsoft.com/office/powerpoint/2010/main" val="66199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000" b="1" i="0" dirty="0" smtClean="0">
                <a:latin typeface="Arial" charset="0"/>
                <a:ea typeface="Arial" charset="0"/>
                <a:cs typeface="Arial" charset="0"/>
              </a:rPr>
              <a:t>John 17:9 </a:t>
            </a:r>
            <a:r>
              <a:rPr lang="en-US" sz="1000" i="1" dirty="0" smtClean="0">
                <a:latin typeface="Arial" charset="0"/>
                <a:ea typeface="Arial" charset="0"/>
                <a:cs typeface="Arial" charset="0"/>
              </a:rPr>
              <a:t>I ask on their behalf; I do not ask on behalf of the world, but of those whom You have given Me; for they are Yours; 10 and all things that are Mine are Yours, and Yours are Mine; and I have been glorified in them. 11 I am no longer in the world; and yet they themselves are in the world, and I come to You. Holy Father, keep them in Your name, the name which You have given Me, that they may be one even as We are. 12 While I was with them, I was keeping them in Your name which You have given Me; and I guarded them and not one of them perished but the son of perdition, so that the Scripture would be fulfilled.13 But now I come to You; and these things I speak in the world so that they may have My joy made full in themselves. 14 I have given them Your word; and the world has hated them, because they are not of the world, even as I am not of the world. 15 I do not ask You to take them out of the world, but to keep them from the evil one. 16 They are not of the world, even as I am not of the world. 17 Sanctify them in the truth; Your word is truth. 18 As You sent Me into the world, I also have sent them into the world. 19 For their sakes I sanctify Myself, that they themselves also may be sanctified in truth.20 “I do not ask on behalf of these alone, but for those also who believe in Me through their word; 21 that they may all be one; even as You, Father, are in Me and I in You, that they also may be in Us, so that the world may believe that You sent Me.</a:t>
            </a:r>
          </a:p>
          <a:p>
            <a:pPr marL="171450" indent="-171450">
              <a:buFont typeface="Arial" charset="0"/>
              <a:buChar char="•"/>
            </a:pPr>
            <a:r>
              <a:rPr lang="en-US" sz="1000" b="1" i="0" dirty="0" smtClean="0">
                <a:latin typeface="Arial" charset="0"/>
                <a:ea typeface="Arial" charset="0"/>
                <a:cs typeface="Arial" charset="0"/>
              </a:rPr>
              <a:t>1 John 1:7 </a:t>
            </a:r>
            <a:r>
              <a:rPr lang="en-US" sz="1000" i="1" dirty="0" smtClean="0">
                <a:latin typeface="Arial" charset="0"/>
                <a:ea typeface="Arial" charset="0"/>
                <a:cs typeface="Arial" charset="0"/>
              </a:rPr>
              <a:t>but if we walk in the Light as He Himself is in the Light, we have fellowship with one another, and the blood of Jesus His Son cleanses us from all sin. 8 If we say that we have no sin, we are deceiving ourselves and the truth is not in us. 9 If we confess our sins, He is faithful and righteous to forgive us our sins and to cleanse us from all unrighteousness.</a:t>
            </a:r>
          </a:p>
        </p:txBody>
      </p:sp>
      <p:sp>
        <p:nvSpPr>
          <p:cNvPr id="4" name="Slide Number Placeholder 3"/>
          <p:cNvSpPr>
            <a:spLocks noGrp="1"/>
          </p:cNvSpPr>
          <p:nvPr>
            <p:ph type="sldNum" sz="quarter" idx="10"/>
          </p:nvPr>
        </p:nvSpPr>
        <p:spPr/>
        <p:txBody>
          <a:bodyPr/>
          <a:lstStyle/>
          <a:p>
            <a:fld id="{964CA274-239F-FA49-8726-15F71852B5E9}" type="slidenum">
              <a:rPr lang="en-US" smtClean="0"/>
              <a:t>4</a:t>
            </a:fld>
            <a:endParaRPr lang="en-US"/>
          </a:p>
        </p:txBody>
      </p:sp>
    </p:spTree>
    <p:extLst>
      <p:ext uri="{BB962C8B-B14F-4D97-AF65-F5344CB8AC3E}">
        <p14:creationId xmlns:p14="http://schemas.microsoft.com/office/powerpoint/2010/main" val="856016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i="1"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964CA274-239F-FA49-8726-15F71852B5E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951335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0344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81541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8376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075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F34B0-A8FA-6F4E-BFD8-5BFDFAC1654B}" type="datetimeFigureOut">
              <a:rPr lang="en-US" smtClean="0"/>
              <a:t>12/2/22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103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F34B0-A8FA-6F4E-BFD8-5BFDFAC1654B}" type="datetimeFigureOut">
              <a:rPr lang="en-US" smtClean="0"/>
              <a:t>12/2/22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2379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F34B0-A8FA-6F4E-BFD8-5BFDFAC1654B}" type="datetimeFigureOut">
              <a:rPr lang="en-US" smtClean="0"/>
              <a:t>12/2/22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459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F34B0-A8FA-6F4E-BFD8-5BFDFAC1654B}" type="datetimeFigureOut">
              <a:rPr lang="en-US" smtClean="0"/>
              <a:t>12/2/22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6003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F34B0-A8FA-6F4E-BFD8-5BFDFAC1654B}" type="datetimeFigureOut">
              <a:rPr lang="en-US" smtClean="0"/>
              <a:t>12/2/22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9688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12/2/22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71366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12/2/22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308174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F34B0-A8FA-6F4E-BFD8-5BFDFAC1654B}" type="datetimeFigureOut">
              <a:rPr lang="en-US" smtClean="0"/>
              <a:t>12/2/22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DDB9D-708A-B140-BF15-39D187B45BA2}" type="slidenum">
              <a:rPr lang="en-US" smtClean="0"/>
              <a:t>‹#›</a:t>
            </a:fld>
            <a:endParaRPr lang="en-US"/>
          </a:p>
        </p:txBody>
      </p:sp>
    </p:spTree>
    <p:extLst>
      <p:ext uri="{BB962C8B-B14F-4D97-AF65-F5344CB8AC3E}">
        <p14:creationId xmlns:p14="http://schemas.microsoft.com/office/powerpoint/2010/main" val="1692067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chemeClr val="bg1"/>
                </a:solidFill>
                <a:latin typeface="Bangla Sangam MN" charset="0"/>
                <a:ea typeface="Bangla Sangam MN" charset="0"/>
                <a:cs typeface="Bangla Sangam MN" charset="0"/>
              </a:rPr>
              <a:t>Keep Yourselves </a:t>
            </a:r>
            <a:br>
              <a:rPr lang="en-US" sz="5400" dirty="0" smtClean="0">
                <a:solidFill>
                  <a:schemeClr val="bg1"/>
                </a:solidFill>
                <a:latin typeface="Bangla Sangam MN" charset="0"/>
                <a:ea typeface="Bangla Sangam MN" charset="0"/>
                <a:cs typeface="Bangla Sangam MN" charset="0"/>
              </a:rPr>
            </a:br>
            <a:r>
              <a:rPr lang="en-US" sz="5400" dirty="0" smtClean="0">
                <a:solidFill>
                  <a:schemeClr val="bg1"/>
                </a:solidFill>
                <a:latin typeface="Bangla Sangam MN" charset="0"/>
                <a:ea typeface="Bangla Sangam MN" charset="0"/>
                <a:cs typeface="Bangla Sangam MN" charset="0"/>
              </a:rPr>
              <a:t>from Idols</a:t>
            </a:r>
            <a:endParaRPr lang="en-US" sz="5400"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59200"/>
            <a:ext cx="6858000" cy="1498600"/>
          </a:xfrm>
        </p:spPr>
        <p:txBody>
          <a:bodyPr>
            <a:normAutofit/>
          </a:bodyPr>
          <a:lstStyle/>
          <a:p>
            <a:r>
              <a:rPr lang="en-US" sz="4400" dirty="0" smtClean="0">
                <a:solidFill>
                  <a:schemeClr val="accent2">
                    <a:lumMod val="40000"/>
                    <a:lumOff val="60000"/>
                  </a:schemeClr>
                </a:solidFill>
                <a:latin typeface="Bangla Sangam MN" charset="0"/>
                <a:ea typeface="Bangla Sangam MN" charset="0"/>
                <a:cs typeface="Bangla Sangam MN" charset="0"/>
              </a:rPr>
              <a:t>1 John </a:t>
            </a:r>
            <a:r>
              <a:rPr lang="en-US" sz="4400" dirty="0" smtClean="0">
                <a:solidFill>
                  <a:schemeClr val="accent2">
                    <a:lumMod val="40000"/>
                    <a:lumOff val="60000"/>
                  </a:schemeClr>
                </a:solidFill>
                <a:latin typeface="Bangla Sangam MN" charset="0"/>
                <a:ea typeface="Bangla Sangam MN" charset="0"/>
                <a:cs typeface="Bangla Sangam MN" charset="0"/>
              </a:rPr>
              <a:t>5:16-21</a:t>
            </a:r>
            <a:endParaRPr lang="en-US" sz="44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385903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1" name="TextBox 10"/>
          <p:cNvSpPr txBox="1"/>
          <p:nvPr/>
        </p:nvSpPr>
        <p:spPr>
          <a:xfrm>
            <a:off x="628650" y="1778702"/>
            <a:ext cx="7886700" cy="2831544"/>
          </a:xfrm>
          <a:prstGeom prst="rect">
            <a:avLst/>
          </a:prstGeom>
          <a:noFill/>
          <a:ln w="38100">
            <a:noFill/>
          </a:ln>
        </p:spPr>
        <p:txBody>
          <a:bodyPr wrap="square" rtlCol="0" anchor="t">
            <a:spAutoFit/>
          </a:bodyPr>
          <a:lstStyle/>
          <a:p>
            <a:pPr marL="279400" indent="-279400">
              <a:spcAft>
                <a:spcPts val="4200"/>
              </a:spcAft>
              <a:buFont typeface="Arial" charset="0"/>
              <a:buChar char="•"/>
            </a:pPr>
            <a:r>
              <a:rPr lang="en-US" sz="3600" dirty="0" smtClean="0">
                <a:solidFill>
                  <a:schemeClr val="bg1"/>
                </a:solidFill>
                <a:latin typeface="Bangla Sangam MN" charset="0"/>
                <a:ea typeface="Bangla Sangam MN" charset="0"/>
                <a:cs typeface="Bangla Sangam MN" charset="0"/>
              </a:rPr>
              <a:t>Worship of false gods </a:t>
            </a:r>
            <a:r>
              <a:rPr lang="en-US" sz="3600" i="1" dirty="0" smtClean="0">
                <a:solidFill>
                  <a:schemeClr val="bg1"/>
                </a:solidFill>
                <a:latin typeface="Bangla Sangam MN" charset="0"/>
                <a:ea typeface="Bangla Sangam MN" charset="0"/>
                <a:cs typeface="Bangla Sangam MN" charset="0"/>
              </a:rPr>
              <a:t>(Josh. 24:14-16)</a:t>
            </a:r>
          </a:p>
          <a:p>
            <a:pPr marL="279400" indent="-279400">
              <a:spcAft>
                <a:spcPts val="4200"/>
              </a:spcAft>
              <a:buFont typeface="Arial" charset="0"/>
              <a:buChar char="•"/>
            </a:pPr>
            <a:r>
              <a:rPr lang="en-US" sz="3600" dirty="0" smtClean="0">
                <a:solidFill>
                  <a:schemeClr val="bg1"/>
                </a:solidFill>
                <a:latin typeface="Bangla Sangam MN" charset="0"/>
                <a:ea typeface="Bangla Sangam MN" charset="0"/>
                <a:cs typeface="Bangla Sangam MN" charset="0"/>
              </a:rPr>
              <a:t>Devotion to futile pursuits </a:t>
            </a:r>
            <a:r>
              <a:rPr lang="en-US" sz="3600" i="1" dirty="0" smtClean="0">
                <a:solidFill>
                  <a:schemeClr val="bg1"/>
                </a:solidFill>
                <a:latin typeface="Bangla Sangam MN" charset="0"/>
                <a:ea typeface="Bangla Sangam MN" charset="0"/>
                <a:cs typeface="Bangla Sangam MN" charset="0"/>
              </a:rPr>
              <a:t>(Eph. 5:5)</a:t>
            </a:r>
          </a:p>
          <a:p>
            <a:pPr marL="279400" indent="-279400">
              <a:spcAft>
                <a:spcPts val="4200"/>
              </a:spcAft>
              <a:buFont typeface="Arial" charset="0"/>
              <a:buChar char="•"/>
            </a:pPr>
            <a:r>
              <a:rPr lang="en-US" sz="3600" dirty="0" smtClean="0">
                <a:solidFill>
                  <a:schemeClr val="bg1"/>
                </a:solidFill>
                <a:latin typeface="Bangla Sangam MN" charset="0"/>
                <a:ea typeface="Bangla Sangam MN" charset="0"/>
                <a:cs typeface="Bangla Sangam MN" charset="0"/>
              </a:rPr>
              <a:t>False versions of Jehovah </a:t>
            </a:r>
            <a:r>
              <a:rPr lang="en-US" sz="3600" i="1" dirty="0" smtClean="0">
                <a:solidFill>
                  <a:schemeClr val="bg1"/>
                </a:solidFill>
                <a:latin typeface="Bangla Sangam MN" charset="0"/>
                <a:ea typeface="Bangla Sangam MN" charset="0"/>
                <a:cs typeface="Bangla Sangam MN" charset="0"/>
              </a:rPr>
              <a:t>(Ex. 32:4-5)</a:t>
            </a:r>
            <a:endParaRPr lang="en-US" sz="3600" i="1" dirty="0">
              <a:solidFill>
                <a:schemeClr val="bg1"/>
              </a:solidFill>
              <a:latin typeface="Bangla Sangam MN" charset="0"/>
              <a:ea typeface="Bangla Sangam MN" charset="0"/>
              <a:cs typeface="Bangla Sangam MN" charset="0"/>
            </a:endParaRPr>
          </a:p>
        </p:txBody>
      </p:sp>
      <p:sp>
        <p:nvSpPr>
          <p:cNvPr id="6" name="TextBox 5"/>
          <p:cNvSpPr txBox="1"/>
          <p:nvPr/>
        </p:nvSpPr>
        <p:spPr>
          <a:xfrm>
            <a:off x="1363957" y="4876885"/>
            <a:ext cx="6416085" cy="1200329"/>
          </a:xfrm>
          <a:prstGeom prst="rect">
            <a:avLst/>
          </a:prstGeom>
          <a:solidFill>
            <a:schemeClr val="accent1">
              <a:lumMod val="60000"/>
              <a:lumOff val="40000"/>
            </a:schemeClr>
          </a:solidFill>
          <a:ln w="38100">
            <a:solidFill>
              <a:schemeClr val="accent1">
                <a:lumMod val="60000"/>
                <a:lumOff val="40000"/>
              </a:schemeClr>
            </a:solidFill>
          </a:ln>
        </p:spPr>
        <p:txBody>
          <a:bodyPr wrap="square" rtlCol="0" anchor="ctr">
            <a:spAutoFit/>
          </a:bodyPr>
          <a:lstStyle/>
          <a:p>
            <a:pPr algn="ctr"/>
            <a:r>
              <a:rPr lang="en-US" sz="3600" b="1" dirty="0" smtClean="0">
                <a:latin typeface="Bangla Sangam MN" charset="0"/>
                <a:ea typeface="Bangla Sangam MN" charset="0"/>
                <a:cs typeface="Bangla Sangam MN" charset="0"/>
              </a:rPr>
              <a:t>Antidote: Knowledge of the One True God </a:t>
            </a:r>
            <a:r>
              <a:rPr lang="en-US" sz="3600" b="1" i="1" dirty="0" smtClean="0">
                <a:latin typeface="Bangla Sangam MN" charset="0"/>
                <a:ea typeface="Bangla Sangam MN" charset="0"/>
                <a:cs typeface="Bangla Sangam MN" charset="0"/>
              </a:rPr>
              <a:t>(Isaiah 40:18-24)</a:t>
            </a:r>
            <a:endParaRPr lang="en-US" sz="3600" i="1" dirty="0">
              <a:latin typeface="Bangla Sangam MN" charset="0"/>
              <a:ea typeface="Bangla Sangam MN" charset="0"/>
              <a:cs typeface="Bangla Sangam MN" charset="0"/>
            </a:endParaRPr>
          </a:p>
        </p:txBody>
      </p:sp>
      <p:sp>
        <p:nvSpPr>
          <p:cNvPr id="9" name="Title 3"/>
          <p:cNvSpPr>
            <a:spLocks noGrp="1"/>
          </p:cNvSpPr>
          <p:nvPr>
            <p:ph type="title"/>
          </p:nvPr>
        </p:nvSpPr>
        <p:spPr>
          <a:xfrm>
            <a:off x="628650" y="212726"/>
            <a:ext cx="7886700" cy="1360893"/>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What is Idolatry?</a:t>
            </a:r>
            <a:br>
              <a:rPr lang="en-US" sz="4000" dirty="0" smtClean="0">
                <a:solidFill>
                  <a:schemeClr val="bg1"/>
                </a:solidFill>
                <a:latin typeface="Bangla Sangam MN" charset="0"/>
                <a:ea typeface="Bangla Sangam MN" charset="0"/>
                <a:cs typeface="Bangla Sangam MN" charset="0"/>
              </a:rPr>
            </a:br>
            <a:r>
              <a:rPr lang="en-US" sz="4000" dirty="0" smtClean="0">
                <a:solidFill>
                  <a:schemeClr val="bg1"/>
                </a:solidFill>
                <a:latin typeface="Bangla Sangam MN" charset="0"/>
                <a:ea typeface="Bangla Sangam MN" charset="0"/>
                <a:cs typeface="Bangla Sangam MN" charset="0"/>
              </a:rPr>
              <a:t>(1 </a:t>
            </a:r>
            <a:r>
              <a:rPr lang="en-US" sz="4000" dirty="0" smtClean="0">
                <a:solidFill>
                  <a:schemeClr val="bg1"/>
                </a:solidFill>
                <a:latin typeface="Bangla Sangam MN" charset="0"/>
                <a:ea typeface="Bangla Sangam MN" charset="0"/>
                <a:cs typeface="Bangla Sangam MN" charset="0"/>
              </a:rPr>
              <a:t>John </a:t>
            </a:r>
            <a:r>
              <a:rPr lang="en-US" sz="4000" dirty="0" smtClean="0">
                <a:solidFill>
                  <a:schemeClr val="bg1"/>
                </a:solidFill>
                <a:latin typeface="Bangla Sangam MN" charset="0"/>
                <a:ea typeface="Bangla Sangam MN" charset="0"/>
                <a:cs typeface="Bangla Sangam MN" charset="0"/>
              </a:rPr>
              <a:t>5:21)</a:t>
            </a:r>
            <a:endParaRPr lang="en-US" sz="4000" dirty="0">
              <a:solidFill>
                <a:schemeClr val="bg1"/>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81471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1" name="TextBox 10"/>
          <p:cNvSpPr txBox="1"/>
          <p:nvPr/>
        </p:nvSpPr>
        <p:spPr>
          <a:xfrm>
            <a:off x="628650" y="1608582"/>
            <a:ext cx="7886700" cy="3785652"/>
          </a:xfrm>
          <a:prstGeom prst="rect">
            <a:avLst/>
          </a:prstGeom>
          <a:noFill/>
          <a:ln w="38100">
            <a:noFill/>
          </a:ln>
        </p:spPr>
        <p:txBody>
          <a:bodyPr wrap="square" rtlCol="0" anchor="t">
            <a:spAutoFit/>
          </a:bodyPr>
          <a:lstStyle/>
          <a:p>
            <a:pPr marL="279400" indent="-279400">
              <a:spcAft>
                <a:spcPts val="7200"/>
              </a:spcAft>
              <a:buFont typeface="Arial" charset="0"/>
              <a:buChar char="•"/>
            </a:pPr>
            <a:r>
              <a:rPr lang="en-US" sz="4000" dirty="0" smtClean="0">
                <a:solidFill>
                  <a:schemeClr val="bg1"/>
                </a:solidFill>
                <a:latin typeface="Bangla Sangam MN" charset="0"/>
                <a:ea typeface="Bangla Sangam MN" charset="0"/>
                <a:cs typeface="Bangla Sangam MN" charset="0"/>
              </a:rPr>
              <a:t>False versions of Jesus (5:20)</a:t>
            </a:r>
          </a:p>
          <a:p>
            <a:pPr marL="279400" indent="-279400">
              <a:spcAft>
                <a:spcPts val="7200"/>
              </a:spcAft>
              <a:buFont typeface="Arial" charset="0"/>
              <a:buChar char="•"/>
            </a:pPr>
            <a:r>
              <a:rPr lang="en-US" sz="4000" dirty="0" smtClean="0">
                <a:solidFill>
                  <a:schemeClr val="bg1"/>
                </a:solidFill>
                <a:latin typeface="Bangla Sangam MN" charset="0"/>
                <a:ea typeface="Bangla Sangam MN" charset="0"/>
                <a:cs typeface="Bangla Sangam MN" charset="0"/>
              </a:rPr>
              <a:t>Way of an enslaved world (5:19)</a:t>
            </a:r>
          </a:p>
          <a:p>
            <a:pPr marL="279400" indent="-279400">
              <a:spcAft>
                <a:spcPts val="7200"/>
              </a:spcAft>
              <a:buFont typeface="Arial" charset="0"/>
              <a:buChar char="•"/>
            </a:pPr>
            <a:r>
              <a:rPr lang="en-US" sz="4000" dirty="0" smtClean="0">
                <a:solidFill>
                  <a:schemeClr val="bg1"/>
                </a:solidFill>
                <a:latin typeface="Bangla Sangam MN" charset="0"/>
                <a:ea typeface="Bangla Sangam MN" charset="0"/>
                <a:cs typeface="Bangla Sangam MN" charset="0"/>
              </a:rPr>
              <a:t>Danger of ongoing sin (5:18)</a:t>
            </a:r>
            <a:endParaRPr lang="en-US" sz="4000" dirty="0">
              <a:solidFill>
                <a:schemeClr val="bg1"/>
              </a:solidFill>
              <a:latin typeface="Bangla Sangam MN" charset="0"/>
              <a:ea typeface="Bangla Sangam MN" charset="0"/>
              <a:cs typeface="Bangla Sangam MN" charset="0"/>
            </a:endParaRPr>
          </a:p>
        </p:txBody>
      </p:sp>
      <p:sp>
        <p:nvSpPr>
          <p:cNvPr id="4" name="Title 3"/>
          <p:cNvSpPr>
            <a:spLocks noGrp="1"/>
          </p:cNvSpPr>
          <p:nvPr>
            <p:ph type="title"/>
          </p:nvPr>
        </p:nvSpPr>
        <p:spPr>
          <a:xfrm>
            <a:off x="628650" y="212726"/>
            <a:ext cx="7886700" cy="1360893"/>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Knowledge vs. Idolatry</a:t>
            </a:r>
            <a:br>
              <a:rPr lang="en-US" sz="4000" dirty="0" smtClean="0">
                <a:solidFill>
                  <a:schemeClr val="bg1"/>
                </a:solidFill>
                <a:latin typeface="Bangla Sangam MN" charset="0"/>
                <a:ea typeface="Bangla Sangam MN" charset="0"/>
                <a:cs typeface="Bangla Sangam MN" charset="0"/>
              </a:rPr>
            </a:br>
            <a:r>
              <a:rPr lang="en-US" sz="4000" dirty="0" smtClean="0">
                <a:solidFill>
                  <a:schemeClr val="bg1"/>
                </a:solidFill>
                <a:latin typeface="Bangla Sangam MN" charset="0"/>
                <a:ea typeface="Bangla Sangam MN" charset="0"/>
                <a:cs typeface="Bangla Sangam MN" charset="0"/>
              </a:rPr>
              <a:t>(1 </a:t>
            </a:r>
            <a:r>
              <a:rPr lang="en-US" sz="4000" dirty="0" smtClean="0">
                <a:solidFill>
                  <a:schemeClr val="bg1"/>
                </a:solidFill>
                <a:latin typeface="Bangla Sangam MN" charset="0"/>
                <a:ea typeface="Bangla Sangam MN" charset="0"/>
                <a:cs typeface="Bangla Sangam MN" charset="0"/>
              </a:rPr>
              <a:t>John </a:t>
            </a:r>
            <a:r>
              <a:rPr lang="en-US" sz="4000" dirty="0" smtClean="0">
                <a:solidFill>
                  <a:schemeClr val="bg1"/>
                </a:solidFill>
                <a:latin typeface="Bangla Sangam MN" charset="0"/>
                <a:ea typeface="Bangla Sangam MN" charset="0"/>
                <a:cs typeface="Bangla Sangam MN" charset="0"/>
              </a:rPr>
              <a:t>5:18-21)</a:t>
            </a:r>
            <a:endParaRPr lang="en-US" sz="4000" dirty="0">
              <a:solidFill>
                <a:schemeClr val="bg1"/>
              </a:solidFill>
              <a:latin typeface="Bangla Sangam MN" charset="0"/>
              <a:ea typeface="Bangla Sangam MN" charset="0"/>
              <a:cs typeface="Bangla Sangam MN" charset="0"/>
            </a:endParaRPr>
          </a:p>
        </p:txBody>
      </p:sp>
      <p:sp>
        <p:nvSpPr>
          <p:cNvPr id="8" name="TextBox 7"/>
          <p:cNvSpPr txBox="1"/>
          <p:nvPr/>
        </p:nvSpPr>
        <p:spPr>
          <a:xfrm>
            <a:off x="1600865" y="2282866"/>
            <a:ext cx="5942271" cy="646331"/>
          </a:xfrm>
          <a:prstGeom prst="rect">
            <a:avLst/>
          </a:prstGeom>
          <a:solidFill>
            <a:schemeClr val="accent1">
              <a:lumMod val="60000"/>
              <a:lumOff val="40000"/>
            </a:schemeClr>
          </a:solidFill>
          <a:ln w="38100">
            <a:solidFill>
              <a:schemeClr val="accent1">
                <a:lumMod val="60000"/>
                <a:lumOff val="40000"/>
              </a:schemeClr>
            </a:solidFill>
          </a:ln>
        </p:spPr>
        <p:txBody>
          <a:bodyPr wrap="square" rtlCol="0" anchor="ctr">
            <a:spAutoFit/>
          </a:bodyPr>
          <a:lstStyle/>
          <a:p>
            <a:pPr algn="ctr"/>
            <a:r>
              <a:rPr lang="en-US" sz="3600" b="1" dirty="0" smtClean="0">
                <a:latin typeface="Bangla Sangam MN" charset="0"/>
                <a:ea typeface="Bangla Sangam MN" charset="0"/>
                <a:cs typeface="Bangla Sangam MN" charset="0"/>
              </a:rPr>
              <a:t>We know Jesus the True God</a:t>
            </a:r>
            <a:endParaRPr lang="en-US" sz="3600" dirty="0">
              <a:latin typeface="Bangla Sangam MN" charset="0"/>
              <a:ea typeface="Bangla Sangam MN" charset="0"/>
              <a:cs typeface="Bangla Sangam MN" charset="0"/>
            </a:endParaRPr>
          </a:p>
        </p:txBody>
      </p:sp>
      <p:sp>
        <p:nvSpPr>
          <p:cNvPr id="5" name="TextBox 4"/>
          <p:cNvSpPr txBox="1"/>
          <p:nvPr/>
        </p:nvSpPr>
        <p:spPr>
          <a:xfrm>
            <a:off x="1600865" y="3838550"/>
            <a:ext cx="5942271" cy="646331"/>
          </a:xfrm>
          <a:prstGeom prst="rect">
            <a:avLst/>
          </a:prstGeom>
          <a:solidFill>
            <a:schemeClr val="accent1">
              <a:lumMod val="60000"/>
              <a:lumOff val="40000"/>
            </a:schemeClr>
          </a:solidFill>
          <a:ln w="38100">
            <a:solidFill>
              <a:schemeClr val="accent1">
                <a:lumMod val="60000"/>
                <a:lumOff val="40000"/>
              </a:schemeClr>
            </a:solidFill>
          </a:ln>
        </p:spPr>
        <p:txBody>
          <a:bodyPr wrap="square" rtlCol="0" anchor="ctr">
            <a:spAutoFit/>
          </a:bodyPr>
          <a:lstStyle/>
          <a:p>
            <a:pPr algn="ctr"/>
            <a:r>
              <a:rPr lang="en-US" sz="3600" b="1" dirty="0" smtClean="0">
                <a:latin typeface="Bangla Sangam MN" charset="0"/>
                <a:ea typeface="Bangla Sangam MN" charset="0"/>
                <a:cs typeface="Bangla Sangam MN" charset="0"/>
              </a:rPr>
              <a:t>We know who(se) we are</a:t>
            </a:r>
            <a:endParaRPr lang="en-US" sz="3600" dirty="0">
              <a:latin typeface="Bangla Sangam MN" charset="0"/>
              <a:ea typeface="Bangla Sangam MN" charset="0"/>
              <a:cs typeface="Bangla Sangam MN" charset="0"/>
            </a:endParaRPr>
          </a:p>
        </p:txBody>
      </p:sp>
      <p:sp>
        <p:nvSpPr>
          <p:cNvPr id="6" name="TextBox 5"/>
          <p:cNvSpPr txBox="1"/>
          <p:nvPr/>
        </p:nvSpPr>
        <p:spPr>
          <a:xfrm>
            <a:off x="1600864" y="5429197"/>
            <a:ext cx="5942271" cy="646331"/>
          </a:xfrm>
          <a:prstGeom prst="rect">
            <a:avLst/>
          </a:prstGeom>
          <a:solidFill>
            <a:schemeClr val="accent1">
              <a:lumMod val="60000"/>
              <a:lumOff val="40000"/>
            </a:schemeClr>
          </a:solidFill>
          <a:ln w="38100">
            <a:solidFill>
              <a:schemeClr val="accent1">
                <a:lumMod val="60000"/>
                <a:lumOff val="40000"/>
              </a:schemeClr>
            </a:solidFill>
          </a:ln>
        </p:spPr>
        <p:txBody>
          <a:bodyPr wrap="square" rtlCol="0" anchor="ctr">
            <a:spAutoFit/>
          </a:bodyPr>
          <a:lstStyle/>
          <a:p>
            <a:pPr algn="ctr"/>
            <a:r>
              <a:rPr lang="en-US" sz="3600" b="1" dirty="0" smtClean="0">
                <a:latin typeface="Bangla Sangam MN" charset="0"/>
                <a:ea typeface="Bangla Sangam MN" charset="0"/>
                <a:cs typeface="Bangla Sangam MN" charset="0"/>
              </a:rPr>
              <a:t>We know our high calling</a:t>
            </a:r>
            <a:endParaRPr lang="en-US" sz="3600" dirty="0">
              <a:latin typeface="Bangla Sangam MN" charset="0"/>
              <a:ea typeface="Bangla Sangam MN" charset="0"/>
              <a:cs typeface="Bangla Sangam MN" charset="0"/>
            </a:endParaRPr>
          </a:p>
        </p:txBody>
      </p:sp>
    </p:spTree>
    <p:extLst>
      <p:ext uri="{BB962C8B-B14F-4D97-AF65-F5344CB8AC3E}">
        <p14:creationId xmlns:p14="http://schemas.microsoft.com/office/powerpoint/2010/main" val="163272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8"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1" name="TextBox 10"/>
          <p:cNvSpPr txBox="1"/>
          <p:nvPr/>
        </p:nvSpPr>
        <p:spPr>
          <a:xfrm>
            <a:off x="628649" y="2093342"/>
            <a:ext cx="7886700" cy="914400"/>
          </a:xfrm>
          <a:prstGeom prst="rect">
            <a:avLst/>
          </a:prstGeom>
          <a:solidFill>
            <a:schemeClr val="accent6">
              <a:lumMod val="60000"/>
              <a:lumOff val="40000"/>
            </a:schemeClr>
          </a:solidFill>
          <a:ln w="38100">
            <a:noFill/>
          </a:ln>
        </p:spPr>
        <p:txBody>
          <a:bodyPr wrap="square" rtlCol="0" anchor="ctr">
            <a:spAutoFit/>
          </a:bodyPr>
          <a:lstStyle/>
          <a:p>
            <a:pPr algn="ctr">
              <a:spcAft>
                <a:spcPts val="600"/>
              </a:spcAft>
            </a:pPr>
            <a:r>
              <a:rPr lang="en-US" sz="4400" dirty="0" smtClean="0">
                <a:latin typeface="Bangla Sangam MN" charset="0"/>
                <a:ea typeface="Bangla Sangam MN" charset="0"/>
                <a:cs typeface="Bangla Sangam MN" charset="0"/>
              </a:rPr>
              <a:t>We guard ourselves (5:18, 21)</a:t>
            </a:r>
            <a:endParaRPr lang="en-US" sz="4400" dirty="0" smtClean="0">
              <a:latin typeface="Bangla Sangam MN" charset="0"/>
              <a:ea typeface="Bangla Sangam MN" charset="0"/>
              <a:cs typeface="Bangla Sangam MN" charset="0"/>
            </a:endParaRPr>
          </a:p>
        </p:txBody>
      </p:sp>
      <p:sp>
        <p:nvSpPr>
          <p:cNvPr id="9" name="TextBox 8"/>
          <p:cNvSpPr txBox="1"/>
          <p:nvPr/>
        </p:nvSpPr>
        <p:spPr>
          <a:xfrm>
            <a:off x="628649" y="3218167"/>
            <a:ext cx="7886700" cy="914400"/>
          </a:xfrm>
          <a:prstGeom prst="rect">
            <a:avLst/>
          </a:prstGeom>
          <a:solidFill>
            <a:schemeClr val="accent6">
              <a:lumMod val="60000"/>
              <a:lumOff val="40000"/>
            </a:schemeClr>
          </a:solidFill>
          <a:ln w="38100">
            <a:noFill/>
          </a:ln>
        </p:spPr>
        <p:txBody>
          <a:bodyPr wrap="square" rtlCol="0" anchor="ctr">
            <a:spAutoFit/>
          </a:bodyPr>
          <a:lstStyle/>
          <a:p>
            <a:pPr algn="ctr">
              <a:spcAft>
                <a:spcPts val="600"/>
              </a:spcAft>
            </a:pPr>
            <a:r>
              <a:rPr lang="en-US" sz="4400" dirty="0" smtClean="0">
                <a:latin typeface="Bangla Sangam MN" charset="0"/>
                <a:ea typeface="Bangla Sangam MN" charset="0"/>
                <a:cs typeface="Bangla Sangam MN" charset="0"/>
              </a:rPr>
              <a:t>Jesus protects us (5:18)</a:t>
            </a:r>
            <a:endParaRPr lang="en-US" sz="4400" dirty="0">
              <a:latin typeface="Bangla Sangam MN" charset="0"/>
              <a:ea typeface="Bangla Sangam MN" charset="0"/>
              <a:cs typeface="Bangla Sangam MN" charset="0"/>
            </a:endParaRPr>
          </a:p>
        </p:txBody>
      </p:sp>
      <p:sp>
        <p:nvSpPr>
          <p:cNvPr id="10" name="TextBox 9"/>
          <p:cNvSpPr txBox="1"/>
          <p:nvPr/>
        </p:nvSpPr>
        <p:spPr>
          <a:xfrm>
            <a:off x="628649" y="4342993"/>
            <a:ext cx="7886700" cy="914400"/>
          </a:xfrm>
          <a:prstGeom prst="rect">
            <a:avLst/>
          </a:prstGeom>
          <a:solidFill>
            <a:schemeClr val="accent6">
              <a:lumMod val="60000"/>
              <a:lumOff val="40000"/>
            </a:schemeClr>
          </a:solidFill>
          <a:ln w="38100">
            <a:noFill/>
          </a:ln>
        </p:spPr>
        <p:txBody>
          <a:bodyPr wrap="square" rtlCol="0" anchor="ctr">
            <a:spAutoFit/>
          </a:bodyPr>
          <a:lstStyle/>
          <a:p>
            <a:pPr algn="ctr">
              <a:spcAft>
                <a:spcPts val="600"/>
              </a:spcAft>
            </a:pPr>
            <a:r>
              <a:rPr lang="en-US" sz="4400" dirty="0" smtClean="0">
                <a:latin typeface="Bangla Sangam MN" charset="0"/>
                <a:ea typeface="Bangla Sangam MN" charset="0"/>
                <a:cs typeface="Bangla Sangam MN" charset="0"/>
              </a:rPr>
              <a:t>We pray for each other (5:16-17)</a:t>
            </a:r>
            <a:endParaRPr lang="en-US" sz="4400" dirty="0">
              <a:latin typeface="Bangla Sangam MN" charset="0"/>
              <a:ea typeface="Bangla Sangam MN" charset="0"/>
              <a:cs typeface="Bangla Sangam MN" charset="0"/>
            </a:endParaRPr>
          </a:p>
        </p:txBody>
      </p:sp>
      <p:sp>
        <p:nvSpPr>
          <p:cNvPr id="13" name="Title 3"/>
          <p:cNvSpPr>
            <a:spLocks noGrp="1"/>
          </p:cNvSpPr>
          <p:nvPr>
            <p:ph type="title"/>
          </p:nvPr>
        </p:nvSpPr>
        <p:spPr>
          <a:xfrm>
            <a:off x="628650" y="212726"/>
            <a:ext cx="7886700" cy="1360893"/>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Who Keeps &amp; Protects?</a:t>
            </a:r>
            <a:br>
              <a:rPr lang="en-US" sz="4000" dirty="0" smtClean="0">
                <a:solidFill>
                  <a:schemeClr val="bg1"/>
                </a:solidFill>
                <a:latin typeface="Bangla Sangam MN" charset="0"/>
                <a:ea typeface="Bangla Sangam MN" charset="0"/>
                <a:cs typeface="Bangla Sangam MN" charset="0"/>
              </a:rPr>
            </a:br>
            <a:r>
              <a:rPr lang="en-US" sz="4000" dirty="0" smtClean="0">
                <a:solidFill>
                  <a:schemeClr val="bg1"/>
                </a:solidFill>
                <a:latin typeface="Bangla Sangam MN" charset="0"/>
                <a:ea typeface="Bangla Sangam MN" charset="0"/>
                <a:cs typeface="Bangla Sangam MN" charset="0"/>
              </a:rPr>
              <a:t>(1 </a:t>
            </a:r>
            <a:r>
              <a:rPr lang="en-US" sz="4000" dirty="0" smtClean="0">
                <a:solidFill>
                  <a:schemeClr val="bg1"/>
                </a:solidFill>
                <a:latin typeface="Bangla Sangam MN" charset="0"/>
                <a:ea typeface="Bangla Sangam MN" charset="0"/>
                <a:cs typeface="Bangla Sangam MN" charset="0"/>
              </a:rPr>
              <a:t>John </a:t>
            </a:r>
            <a:r>
              <a:rPr lang="en-US" sz="4000" dirty="0" smtClean="0">
                <a:solidFill>
                  <a:schemeClr val="bg1"/>
                </a:solidFill>
                <a:latin typeface="Bangla Sangam MN" charset="0"/>
                <a:ea typeface="Bangla Sangam MN" charset="0"/>
                <a:cs typeface="Bangla Sangam MN" charset="0"/>
              </a:rPr>
              <a:t>5:16-21)</a:t>
            </a:r>
            <a:endParaRPr lang="en-US" sz="4000" dirty="0">
              <a:solidFill>
                <a:schemeClr val="bg1"/>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24395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9" grpId="0" build="p" animBg="1"/>
      <p:bldP spid="10"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chemeClr val="bg1"/>
                </a:solidFill>
                <a:latin typeface="Bangla Sangam MN" charset="0"/>
                <a:ea typeface="Bangla Sangam MN" charset="0"/>
                <a:cs typeface="Bangla Sangam MN" charset="0"/>
              </a:rPr>
              <a:t>Keep Yourselves </a:t>
            </a:r>
            <a:br>
              <a:rPr lang="en-US" sz="5400" dirty="0" smtClean="0">
                <a:solidFill>
                  <a:schemeClr val="bg1"/>
                </a:solidFill>
                <a:latin typeface="Bangla Sangam MN" charset="0"/>
                <a:ea typeface="Bangla Sangam MN" charset="0"/>
                <a:cs typeface="Bangla Sangam MN" charset="0"/>
              </a:rPr>
            </a:br>
            <a:r>
              <a:rPr lang="en-US" sz="5400" dirty="0" smtClean="0">
                <a:solidFill>
                  <a:schemeClr val="bg1"/>
                </a:solidFill>
                <a:latin typeface="Bangla Sangam MN" charset="0"/>
                <a:ea typeface="Bangla Sangam MN" charset="0"/>
                <a:cs typeface="Bangla Sangam MN" charset="0"/>
              </a:rPr>
              <a:t>from Idols</a:t>
            </a:r>
            <a:endParaRPr lang="en-US" sz="5400"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59199"/>
            <a:ext cx="6858000" cy="1748465"/>
          </a:xfrm>
        </p:spPr>
        <p:txBody>
          <a:bodyPr>
            <a:normAutofit/>
          </a:bodyPr>
          <a:lstStyle/>
          <a:p>
            <a:r>
              <a:rPr lang="en-US" sz="4400" dirty="0" smtClean="0">
                <a:solidFill>
                  <a:schemeClr val="accent2">
                    <a:lumMod val="40000"/>
                    <a:lumOff val="60000"/>
                  </a:schemeClr>
                </a:solidFill>
                <a:latin typeface="Bangla Sangam MN" charset="0"/>
                <a:ea typeface="Bangla Sangam MN" charset="0"/>
                <a:cs typeface="Bangla Sangam MN" charset="0"/>
              </a:rPr>
              <a:t>We know </a:t>
            </a:r>
            <a:r>
              <a:rPr lang="en-US" sz="4400" dirty="0">
                <a:solidFill>
                  <a:schemeClr val="accent2">
                    <a:lumMod val="40000"/>
                    <a:lumOff val="60000"/>
                  </a:schemeClr>
                </a:solidFill>
                <a:latin typeface="Bangla Sangam MN" charset="0"/>
                <a:ea typeface="Bangla Sangam MN" charset="0"/>
                <a:cs typeface="Bangla Sangam MN" charset="0"/>
              </a:rPr>
              <a:t>Him who is true; </a:t>
            </a:r>
            <a:r>
              <a:rPr lang="en-US" sz="4400" dirty="0" smtClean="0">
                <a:solidFill>
                  <a:schemeClr val="accent2">
                    <a:lumMod val="40000"/>
                    <a:lumOff val="60000"/>
                  </a:schemeClr>
                </a:solidFill>
                <a:latin typeface="Bangla Sangam MN" charset="0"/>
                <a:ea typeface="Bangla Sangam MN" charset="0"/>
                <a:cs typeface="Bangla Sangam MN" charset="0"/>
              </a:rPr>
              <a:t>we </a:t>
            </a:r>
            <a:r>
              <a:rPr lang="en-US" sz="4400" dirty="0">
                <a:solidFill>
                  <a:schemeClr val="accent2">
                    <a:lumMod val="40000"/>
                    <a:lumOff val="60000"/>
                  </a:schemeClr>
                </a:solidFill>
                <a:latin typeface="Bangla Sangam MN" charset="0"/>
                <a:ea typeface="Bangla Sangam MN" charset="0"/>
                <a:cs typeface="Bangla Sangam MN" charset="0"/>
              </a:rPr>
              <a:t>are in Him who is </a:t>
            </a:r>
            <a:r>
              <a:rPr lang="en-US" sz="4400" dirty="0" smtClean="0">
                <a:solidFill>
                  <a:schemeClr val="accent2">
                    <a:lumMod val="40000"/>
                    <a:lumOff val="60000"/>
                  </a:schemeClr>
                </a:solidFill>
                <a:latin typeface="Bangla Sangam MN" charset="0"/>
                <a:ea typeface="Bangla Sangam MN" charset="0"/>
                <a:cs typeface="Bangla Sangam MN" charset="0"/>
              </a:rPr>
              <a:t>true.</a:t>
            </a:r>
            <a:endParaRPr lang="en-US" sz="44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498256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18223</TotalTime>
  <Words>1581</Words>
  <Application>Microsoft Macintosh PowerPoint</Application>
  <PresentationFormat>On-screen Show (4:3)</PresentationFormat>
  <Paragraphs>37</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Bangla Sangam MN</vt:lpstr>
      <vt:lpstr>Calibri</vt:lpstr>
      <vt:lpstr>Calibri Light</vt:lpstr>
      <vt:lpstr>Arial</vt:lpstr>
      <vt:lpstr>Office Theme</vt:lpstr>
      <vt:lpstr>Keep Yourselves  from Idols</vt:lpstr>
      <vt:lpstr>What is Idolatry? (1 John 5:21)</vt:lpstr>
      <vt:lpstr>Knowledge vs. Idolatry (1 John 5:18-21)</vt:lpstr>
      <vt:lpstr>Who Keeps &amp; Protects? (1 John 5:16-21)</vt:lpstr>
      <vt:lpstr>Keep Yourselves  from Idols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64 – A Cry to God</dc:title>
  <dc:creator>Microsoft Office User</dc:creator>
  <cp:lastModifiedBy>Microsoft Office User</cp:lastModifiedBy>
  <cp:revision>135</cp:revision>
  <cp:lastPrinted>2022-12-04T03:20:41Z</cp:lastPrinted>
  <dcterms:created xsi:type="dcterms:W3CDTF">2021-12-19T03:57:21Z</dcterms:created>
  <dcterms:modified xsi:type="dcterms:W3CDTF">2022-12-04T04:55:23Z</dcterms:modified>
</cp:coreProperties>
</file>