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4"/>
  </p:notesMasterIdLst>
  <p:handoutMasterIdLst>
    <p:handoutMasterId r:id="rId25"/>
  </p:handoutMasterIdLst>
  <p:sldIdLst>
    <p:sldId id="297" r:id="rId5"/>
    <p:sldId id="289" r:id="rId6"/>
    <p:sldId id="290" r:id="rId7"/>
    <p:sldId id="344" r:id="rId8"/>
    <p:sldId id="335" r:id="rId9"/>
    <p:sldId id="317" r:id="rId10"/>
    <p:sldId id="336" r:id="rId11"/>
    <p:sldId id="334" r:id="rId12"/>
    <p:sldId id="337" r:id="rId13"/>
    <p:sldId id="338" r:id="rId14"/>
    <p:sldId id="339" r:id="rId15"/>
    <p:sldId id="340" r:id="rId16"/>
    <p:sldId id="308" r:id="rId17"/>
    <p:sldId id="341" r:id="rId18"/>
    <p:sldId id="320" r:id="rId19"/>
    <p:sldId id="342" r:id="rId20"/>
    <p:sldId id="321" r:id="rId21"/>
    <p:sldId id="343" r:id="rId22"/>
    <p:sldId id="305" r:id="rId23"/>
  </p:sldIdLst>
  <p:sldSz cx="9144000" cy="6858000" type="screen4x3"/>
  <p:notesSz cx="6858000" cy="91440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userDrawn="1">
          <p15:clr>
            <a:srgbClr val="A4A3A4"/>
          </p15:clr>
        </p15:guide>
        <p15:guide id="13" orient="horz" pos="21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0A2"/>
    <a:srgbClr val="404040"/>
  </p:clrMru>
  <p:extLst>
    <p:ext uri="{E76CE94A-603C-4142-B9EB-6D1370010A27}">
      <p14:discardImageEditData xmlns:p14="http://schemas.microsoft.com/office/powerpoint/2010/main" val="1"/>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8" d="100"/>
          <a:sy n="108" d="100"/>
        </p:scale>
        <p:origin x="1602" y="102"/>
      </p:cViewPr>
      <p:guideLst>
        <p:guide pos="2880"/>
        <p:guide orient="horz" pos="2160"/>
      </p:guideLst>
    </p:cSldViewPr>
  </p:slideViewPr>
  <p:notesTextViewPr>
    <p:cViewPr>
      <p:scale>
        <a:sx n="1" d="1"/>
        <a:sy n="1" d="1"/>
      </p:scale>
      <p:origin x="0" y="0"/>
    </p:cViewPr>
  </p:notesTextViewPr>
  <p:notesViewPr>
    <p:cSldViewPr snapToGrid="0">
      <p:cViewPr varScale="1">
        <p:scale>
          <a:sx n="68" d="100"/>
          <a:sy n="68" d="100"/>
        </p:scale>
        <p:origin x="328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2F7A84F-E231-42BE-A9F8-B5131853C83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BCB813BC-9E49-4ABB-A3C3-CEE0885B027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8EBDBEE-1FDA-4F57-947F-5759FA6ABC55}" type="datetimeFigureOut">
              <a:rPr lang="en-US" smtClean="0"/>
              <a:t>12/14/2022</a:t>
            </a:fld>
            <a:endParaRPr lang="en-US" dirty="0"/>
          </a:p>
        </p:txBody>
      </p:sp>
      <p:sp>
        <p:nvSpPr>
          <p:cNvPr id="4" name="Footer Placeholder 3">
            <a:extLst>
              <a:ext uri="{FF2B5EF4-FFF2-40B4-BE49-F238E27FC236}">
                <a16:creationId xmlns:a16="http://schemas.microsoft.com/office/drawing/2014/main" id="{47ADFF29-9BE4-4CDF-A198-BBEE303F0EB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0D4AFC6-5A97-4417-A16A-485E5801A6E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FA8C659-3DDB-48CB-A056-6A658A161B7C}" type="slidenum">
              <a:rPr lang="en-US" smtClean="0"/>
              <a:t>‹#›</a:t>
            </a:fld>
            <a:endParaRPr lang="en-US" dirty="0"/>
          </a:p>
        </p:txBody>
      </p:sp>
    </p:spTree>
    <p:extLst>
      <p:ext uri="{BB962C8B-B14F-4D97-AF65-F5344CB8AC3E}">
        <p14:creationId xmlns:p14="http://schemas.microsoft.com/office/powerpoint/2010/main" val="2360767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16A9CD-5E57-4C86-B862-09CA519924BA}" type="datetimeFigureOut">
              <a:rPr lang="en-US" smtClean="0"/>
              <a:t>12/14/2022</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A004F4-F240-48F9-8AE1-486585C7F00D}" type="slidenum">
              <a:rPr lang="en-US" smtClean="0"/>
              <a:t>‹#›</a:t>
            </a:fld>
            <a:endParaRPr lang="en-US" dirty="0"/>
          </a:p>
        </p:txBody>
      </p:sp>
    </p:spTree>
    <p:extLst>
      <p:ext uri="{BB962C8B-B14F-4D97-AF65-F5344CB8AC3E}">
        <p14:creationId xmlns:p14="http://schemas.microsoft.com/office/powerpoint/2010/main" val="2154881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2</a:t>
            </a:fld>
            <a:endParaRPr lang="en-US" dirty="0"/>
          </a:p>
        </p:txBody>
      </p:sp>
    </p:spTree>
    <p:extLst>
      <p:ext uri="{BB962C8B-B14F-4D97-AF65-F5344CB8AC3E}">
        <p14:creationId xmlns:p14="http://schemas.microsoft.com/office/powerpoint/2010/main" val="3228853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12</a:t>
            </a:fld>
            <a:endParaRPr lang="en-US" dirty="0"/>
          </a:p>
        </p:txBody>
      </p:sp>
    </p:spTree>
    <p:extLst>
      <p:ext uri="{BB962C8B-B14F-4D97-AF65-F5344CB8AC3E}">
        <p14:creationId xmlns:p14="http://schemas.microsoft.com/office/powerpoint/2010/main" val="5048116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13</a:t>
            </a:fld>
            <a:endParaRPr lang="en-US" dirty="0"/>
          </a:p>
        </p:txBody>
      </p:sp>
    </p:spTree>
    <p:extLst>
      <p:ext uri="{BB962C8B-B14F-4D97-AF65-F5344CB8AC3E}">
        <p14:creationId xmlns:p14="http://schemas.microsoft.com/office/powerpoint/2010/main" val="25605061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14</a:t>
            </a:fld>
            <a:endParaRPr lang="en-US" dirty="0"/>
          </a:p>
        </p:txBody>
      </p:sp>
    </p:spTree>
    <p:extLst>
      <p:ext uri="{BB962C8B-B14F-4D97-AF65-F5344CB8AC3E}">
        <p14:creationId xmlns:p14="http://schemas.microsoft.com/office/powerpoint/2010/main" val="31868915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15</a:t>
            </a:fld>
            <a:endParaRPr lang="en-US" dirty="0"/>
          </a:p>
        </p:txBody>
      </p:sp>
    </p:spTree>
    <p:extLst>
      <p:ext uri="{BB962C8B-B14F-4D97-AF65-F5344CB8AC3E}">
        <p14:creationId xmlns:p14="http://schemas.microsoft.com/office/powerpoint/2010/main" val="8700512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16</a:t>
            </a:fld>
            <a:endParaRPr lang="en-US" dirty="0"/>
          </a:p>
        </p:txBody>
      </p:sp>
    </p:spTree>
    <p:extLst>
      <p:ext uri="{BB962C8B-B14F-4D97-AF65-F5344CB8AC3E}">
        <p14:creationId xmlns:p14="http://schemas.microsoft.com/office/powerpoint/2010/main" val="34504587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17</a:t>
            </a:fld>
            <a:endParaRPr lang="en-US" dirty="0"/>
          </a:p>
        </p:txBody>
      </p:sp>
    </p:spTree>
    <p:extLst>
      <p:ext uri="{BB962C8B-B14F-4D97-AF65-F5344CB8AC3E}">
        <p14:creationId xmlns:p14="http://schemas.microsoft.com/office/powerpoint/2010/main" val="32475039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18</a:t>
            </a:fld>
            <a:endParaRPr lang="en-US" dirty="0"/>
          </a:p>
        </p:txBody>
      </p:sp>
    </p:spTree>
    <p:extLst>
      <p:ext uri="{BB962C8B-B14F-4D97-AF65-F5344CB8AC3E}">
        <p14:creationId xmlns:p14="http://schemas.microsoft.com/office/powerpoint/2010/main" val="42293539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19</a:t>
            </a:fld>
            <a:endParaRPr lang="en-US" dirty="0"/>
          </a:p>
        </p:txBody>
      </p:sp>
    </p:spTree>
    <p:extLst>
      <p:ext uri="{BB962C8B-B14F-4D97-AF65-F5344CB8AC3E}">
        <p14:creationId xmlns:p14="http://schemas.microsoft.com/office/powerpoint/2010/main" val="289536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3</a:t>
            </a:fld>
            <a:endParaRPr lang="en-US" dirty="0"/>
          </a:p>
        </p:txBody>
      </p:sp>
    </p:spTree>
    <p:extLst>
      <p:ext uri="{BB962C8B-B14F-4D97-AF65-F5344CB8AC3E}">
        <p14:creationId xmlns:p14="http://schemas.microsoft.com/office/powerpoint/2010/main" val="604575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4</a:t>
            </a:fld>
            <a:endParaRPr lang="en-US" dirty="0"/>
          </a:p>
        </p:txBody>
      </p:sp>
    </p:spTree>
    <p:extLst>
      <p:ext uri="{BB962C8B-B14F-4D97-AF65-F5344CB8AC3E}">
        <p14:creationId xmlns:p14="http://schemas.microsoft.com/office/powerpoint/2010/main" val="3658589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5</a:t>
            </a:fld>
            <a:endParaRPr lang="en-US" dirty="0"/>
          </a:p>
        </p:txBody>
      </p:sp>
    </p:spTree>
    <p:extLst>
      <p:ext uri="{BB962C8B-B14F-4D97-AF65-F5344CB8AC3E}">
        <p14:creationId xmlns:p14="http://schemas.microsoft.com/office/powerpoint/2010/main" val="3321817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7</a:t>
            </a:fld>
            <a:endParaRPr lang="en-US" dirty="0"/>
          </a:p>
        </p:txBody>
      </p:sp>
    </p:spTree>
    <p:extLst>
      <p:ext uri="{BB962C8B-B14F-4D97-AF65-F5344CB8AC3E}">
        <p14:creationId xmlns:p14="http://schemas.microsoft.com/office/powerpoint/2010/main" val="314258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8</a:t>
            </a:fld>
            <a:endParaRPr lang="en-US" dirty="0"/>
          </a:p>
        </p:txBody>
      </p:sp>
    </p:spTree>
    <p:extLst>
      <p:ext uri="{BB962C8B-B14F-4D97-AF65-F5344CB8AC3E}">
        <p14:creationId xmlns:p14="http://schemas.microsoft.com/office/powerpoint/2010/main" val="1047645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9</a:t>
            </a:fld>
            <a:endParaRPr lang="en-US" dirty="0"/>
          </a:p>
        </p:txBody>
      </p:sp>
    </p:spTree>
    <p:extLst>
      <p:ext uri="{BB962C8B-B14F-4D97-AF65-F5344CB8AC3E}">
        <p14:creationId xmlns:p14="http://schemas.microsoft.com/office/powerpoint/2010/main" val="11112559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10</a:t>
            </a:fld>
            <a:endParaRPr lang="en-US" dirty="0"/>
          </a:p>
        </p:txBody>
      </p:sp>
    </p:spTree>
    <p:extLst>
      <p:ext uri="{BB962C8B-B14F-4D97-AF65-F5344CB8AC3E}">
        <p14:creationId xmlns:p14="http://schemas.microsoft.com/office/powerpoint/2010/main" val="27805543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11</a:t>
            </a:fld>
            <a:endParaRPr lang="en-US" dirty="0"/>
          </a:p>
        </p:txBody>
      </p:sp>
    </p:spTree>
    <p:extLst>
      <p:ext uri="{BB962C8B-B14F-4D97-AF65-F5344CB8AC3E}">
        <p14:creationId xmlns:p14="http://schemas.microsoft.com/office/powerpoint/2010/main" val="3069258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7D165-49B0-44FF-A267-367F5A6EE306}"/>
              </a:ext>
            </a:extLst>
          </p:cNvPr>
          <p:cNvSpPr>
            <a:spLocks noGrp="1"/>
          </p:cNvSpPr>
          <p:nvPr>
            <p:ph type="ctrTitle"/>
          </p:nvPr>
        </p:nvSpPr>
        <p:spPr>
          <a:xfrm>
            <a:off x="1143000" y="2039523"/>
            <a:ext cx="6858000" cy="2128049"/>
          </a:xfrm>
        </p:spPr>
        <p:txBody>
          <a:bodyPr anchor="b"/>
          <a:lstStyle>
            <a:lvl1pPr algn="ctr">
              <a:lnSpc>
                <a:spcPct val="125000"/>
              </a:lnSpc>
              <a:defRPr sz="4500">
                <a:solidFill>
                  <a:schemeClr val="bg1"/>
                </a:solidFill>
              </a:defRPr>
            </a:lvl1pPr>
          </a:lstStyle>
          <a:p>
            <a:r>
              <a:rPr lang="en-US" noProof="0"/>
              <a:t>Click to edit Master title style</a:t>
            </a:r>
          </a:p>
        </p:txBody>
      </p:sp>
      <p:sp>
        <p:nvSpPr>
          <p:cNvPr id="3" name="Subtitle 2">
            <a:extLst>
              <a:ext uri="{FF2B5EF4-FFF2-40B4-BE49-F238E27FC236}">
                <a16:creationId xmlns:a16="http://schemas.microsoft.com/office/drawing/2014/main" id="{56B52800-74D6-4A78-AC9B-8E737A1A3B0D}"/>
              </a:ext>
            </a:extLst>
          </p:cNvPr>
          <p:cNvSpPr>
            <a:spLocks noGrp="1"/>
          </p:cNvSpPr>
          <p:nvPr>
            <p:ph type="subTitle" idx="1"/>
          </p:nvPr>
        </p:nvSpPr>
        <p:spPr>
          <a:xfrm>
            <a:off x="1143000" y="4221171"/>
            <a:ext cx="6858000" cy="882001"/>
          </a:xfrm>
          <a:solidFill>
            <a:schemeClr val="accent2">
              <a:alpha val="90000"/>
            </a:schemeClr>
          </a:solidFill>
        </p:spPr>
        <p:txBody>
          <a:bodyPr anchor="ctr" anchorCtr="0">
            <a:normAutofit/>
          </a:bodyPr>
          <a:lstStyle>
            <a:lvl1pPr marL="0" indent="0" algn="ctr" defTabSz="685766" rtl="0" eaLnBrk="1" latinLnBrk="0" hangingPunct="1">
              <a:lnSpc>
                <a:spcPct val="90000"/>
              </a:lnSpc>
              <a:spcBef>
                <a:spcPts val="750"/>
              </a:spcBef>
              <a:buFont typeface="Arial" panose="020B0604020202020204" pitchFamily="34" charset="0"/>
              <a:buNone/>
              <a:defRPr lang="en-US" sz="1875" b="1" i="1" kern="1200" spc="49" dirty="0">
                <a:solidFill>
                  <a:schemeClr val="accent1"/>
                </a:solidFill>
                <a:latin typeface="+mn-lt"/>
                <a:ea typeface="+mn-ea"/>
                <a:cs typeface="Arial"/>
              </a:defRPr>
            </a:lvl1pPr>
            <a:lvl2pPr marL="342884"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noProof="0"/>
              <a:t>Click to edit Master subtitle style</a:t>
            </a:r>
          </a:p>
        </p:txBody>
      </p:sp>
      <p:sp>
        <p:nvSpPr>
          <p:cNvPr id="4" name="Date Placeholder 3">
            <a:extLst>
              <a:ext uri="{FF2B5EF4-FFF2-40B4-BE49-F238E27FC236}">
                <a16:creationId xmlns:a16="http://schemas.microsoft.com/office/drawing/2014/main" id="{88B91F7B-C4AF-4FC6-A6BE-657DEF6D5358}"/>
              </a:ext>
            </a:extLst>
          </p:cNvPr>
          <p:cNvSpPr>
            <a:spLocks noGrp="1"/>
          </p:cNvSpPr>
          <p:nvPr>
            <p:ph type="dt" sz="half" idx="10"/>
          </p:nvPr>
        </p:nvSpPr>
        <p:spPr/>
        <p:txBody>
          <a:bodyPr/>
          <a:lstStyle/>
          <a:p>
            <a:fld id="{8DA08ED5-AEFE-4443-9040-726EF6690995}" type="datetime1">
              <a:rPr lang="en-US" noProof="0" smtClean="0"/>
              <a:t>12/14/2022</a:t>
            </a:fld>
            <a:endParaRPr lang="en-US" noProof="0" dirty="0"/>
          </a:p>
        </p:txBody>
      </p:sp>
      <p:sp>
        <p:nvSpPr>
          <p:cNvPr id="5" name="Footer Placeholder 4">
            <a:extLst>
              <a:ext uri="{FF2B5EF4-FFF2-40B4-BE49-F238E27FC236}">
                <a16:creationId xmlns:a16="http://schemas.microsoft.com/office/drawing/2014/main" id="{5BED32F8-B0C7-4332-B0A5-BC19DD8C4CF5}"/>
              </a:ext>
            </a:extLst>
          </p:cNvPr>
          <p:cNvSpPr>
            <a:spLocks noGrp="1"/>
          </p:cNvSpPr>
          <p:nvPr>
            <p:ph type="ftr" sz="quarter" idx="11"/>
          </p:nvPr>
        </p:nvSpPr>
        <p:spPr/>
        <p:txBody>
          <a:bodyPr/>
          <a:lstStyle/>
          <a:p>
            <a:endParaRPr lang="en-US" noProof="0" dirty="0"/>
          </a:p>
        </p:txBody>
      </p:sp>
      <p:sp>
        <p:nvSpPr>
          <p:cNvPr id="6" name="Slide Number Placeholder 5">
            <a:extLst>
              <a:ext uri="{FF2B5EF4-FFF2-40B4-BE49-F238E27FC236}">
                <a16:creationId xmlns:a16="http://schemas.microsoft.com/office/drawing/2014/main" id="{B0030946-D0C7-4F78-94B0-427DAA6D5CB0}"/>
              </a:ext>
            </a:extLst>
          </p:cNvPr>
          <p:cNvSpPr>
            <a:spLocks noGrp="1"/>
          </p:cNvSpPr>
          <p:nvPr>
            <p:ph type="sldNum" sz="quarter" idx="12"/>
          </p:nvPr>
        </p:nvSpPr>
        <p:spPr/>
        <p:txBody>
          <a:bodyPr/>
          <a:lstStyle/>
          <a:p>
            <a:fld id="{82EE24B5-652C-4DB5-B7C3-B5BBEC1280B1}" type="slidenum">
              <a:rPr lang="en-US" noProof="0" smtClean="0"/>
              <a:t>‹#›</a:t>
            </a:fld>
            <a:endParaRPr lang="en-US" noProof="0" dirty="0"/>
          </a:p>
        </p:txBody>
      </p:sp>
    </p:spTree>
    <p:extLst>
      <p:ext uri="{BB962C8B-B14F-4D97-AF65-F5344CB8AC3E}">
        <p14:creationId xmlns:p14="http://schemas.microsoft.com/office/powerpoint/2010/main" val="2189509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Six Content">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37202246-9B90-4CE1-AAF1-3328E51AE0A5}"/>
              </a:ext>
            </a:extLst>
          </p:cNvPr>
          <p:cNvSpPr>
            <a:spLocks noGrp="1"/>
          </p:cNvSpPr>
          <p:nvPr>
            <p:ph type="pic" sz="quarter" idx="13"/>
          </p:nvPr>
        </p:nvSpPr>
        <p:spPr>
          <a:xfrm>
            <a:off x="0" y="0"/>
            <a:ext cx="9144000" cy="6858000"/>
          </a:xfrm>
        </p:spPr>
        <p:txBody>
          <a:bodyPr/>
          <a:lstStyle>
            <a:lvl1pPr marL="0" indent="0" algn="ctr">
              <a:buNone/>
              <a:defRPr/>
            </a:lvl1pPr>
          </a:lstStyle>
          <a:p>
            <a:r>
              <a:rPr lang="en-US" noProof="0"/>
              <a:t>Click icon to add picture</a:t>
            </a:r>
            <a:endParaRPr lang="en-US" noProof="0" dirty="0"/>
          </a:p>
        </p:txBody>
      </p:sp>
      <p:sp>
        <p:nvSpPr>
          <p:cNvPr id="18" name="Content Placeholder 2">
            <a:extLst>
              <a:ext uri="{FF2B5EF4-FFF2-40B4-BE49-F238E27FC236}">
                <a16:creationId xmlns:a16="http://schemas.microsoft.com/office/drawing/2014/main" id="{843DF42B-5E6A-409A-A205-0B59AE5FBD98}"/>
              </a:ext>
            </a:extLst>
          </p:cNvPr>
          <p:cNvSpPr>
            <a:spLocks noGrp="1"/>
          </p:cNvSpPr>
          <p:nvPr>
            <p:ph sz="half" idx="15"/>
          </p:nvPr>
        </p:nvSpPr>
        <p:spPr>
          <a:xfrm>
            <a:off x="6397728" y="1690689"/>
            <a:ext cx="2361724" cy="1922438"/>
          </a:xfrm>
        </p:spPr>
        <p:txBody>
          <a:bodyPr>
            <a:noAutofit/>
          </a:bodyPr>
          <a:lstStyle>
            <a:lvl1pPr marL="0" indent="0">
              <a:buNone/>
              <a:defRPr/>
            </a:lvl1pPr>
            <a:lvl2pPr marL="342884" indent="0">
              <a:buNone/>
              <a:defRPr/>
            </a:lvl2pPr>
            <a:lvl3pPr marL="685766" indent="0">
              <a:buNone/>
              <a:defRPr/>
            </a:lvl3pPr>
            <a:lvl4pPr marL="1028649" indent="0">
              <a:buNone/>
              <a:defRPr/>
            </a:lvl4pPr>
            <a:lvl5pPr marL="1371532" indent="0">
              <a:buNone/>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 name="Content Placeholder 2">
            <a:extLst>
              <a:ext uri="{FF2B5EF4-FFF2-40B4-BE49-F238E27FC236}">
                <a16:creationId xmlns:a16="http://schemas.microsoft.com/office/drawing/2014/main" id="{9C7A202D-9C81-48E9-AC0B-E4DDE20AE14F}"/>
              </a:ext>
            </a:extLst>
          </p:cNvPr>
          <p:cNvSpPr>
            <a:spLocks noGrp="1"/>
          </p:cNvSpPr>
          <p:nvPr>
            <p:ph sz="half" idx="14"/>
          </p:nvPr>
        </p:nvSpPr>
        <p:spPr>
          <a:xfrm>
            <a:off x="3666519" y="1702826"/>
            <a:ext cx="2361724" cy="1922438"/>
          </a:xfrm>
        </p:spPr>
        <p:txBody>
          <a:bodyPr>
            <a:noAutofit/>
          </a:bodyPr>
          <a:lstStyle>
            <a:lvl1pPr marL="0" indent="0">
              <a:buNone/>
              <a:defRPr/>
            </a:lvl1pPr>
            <a:lvl2pPr marL="342884" indent="0">
              <a:buNone/>
              <a:defRPr/>
            </a:lvl2pPr>
            <a:lvl3pPr marL="685766" indent="0">
              <a:buNone/>
              <a:defRPr/>
            </a:lvl3pPr>
            <a:lvl4pPr marL="1028649" indent="0">
              <a:buNone/>
              <a:defRPr/>
            </a:lvl4pPr>
            <a:lvl5pPr marL="1371532" indent="0">
              <a:buNone/>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Slide Number Placeholder 6">
            <a:extLst>
              <a:ext uri="{FF2B5EF4-FFF2-40B4-BE49-F238E27FC236}">
                <a16:creationId xmlns:a16="http://schemas.microsoft.com/office/drawing/2014/main" id="{4E60EB58-EF7E-435A-8B07-B5BCF3AF119F}"/>
              </a:ext>
            </a:extLst>
          </p:cNvPr>
          <p:cNvSpPr>
            <a:spLocks noGrp="1"/>
          </p:cNvSpPr>
          <p:nvPr>
            <p:ph type="sldNum" sz="quarter" idx="12"/>
          </p:nvPr>
        </p:nvSpPr>
        <p:spPr/>
        <p:txBody>
          <a:bodyPr/>
          <a:lstStyle/>
          <a:p>
            <a:fld id="{82EE24B5-652C-4DB5-B7C3-B5BBEC1280B1}" type="slidenum">
              <a:rPr lang="en-US" noProof="0" smtClean="0"/>
              <a:t>‹#›</a:t>
            </a:fld>
            <a:endParaRPr lang="en-US" noProof="0" dirty="0"/>
          </a:p>
        </p:txBody>
      </p:sp>
      <p:sp>
        <p:nvSpPr>
          <p:cNvPr id="2" name="Title 1">
            <a:extLst>
              <a:ext uri="{FF2B5EF4-FFF2-40B4-BE49-F238E27FC236}">
                <a16:creationId xmlns:a16="http://schemas.microsoft.com/office/drawing/2014/main" id="{E7F76098-6FA1-470A-BEF4-E4B0AC75E8FE}"/>
              </a:ext>
            </a:extLst>
          </p:cNvPr>
          <p:cNvSpPr>
            <a:spLocks noGrp="1"/>
          </p:cNvSpPr>
          <p:nvPr>
            <p:ph type="title"/>
          </p:nvPr>
        </p:nvSpPr>
        <p:spPr/>
        <p:txBody>
          <a:bodyPr/>
          <a:lstStyle>
            <a:lvl1pPr>
              <a:defRPr>
                <a:solidFill>
                  <a:schemeClr val="bg1"/>
                </a:solidFill>
              </a:defRPr>
            </a:lvl1pPr>
          </a:lstStyle>
          <a:p>
            <a:r>
              <a:rPr lang="en-US" noProof="0"/>
              <a:t>Click to edit Master title style</a:t>
            </a:r>
          </a:p>
        </p:txBody>
      </p:sp>
      <p:sp>
        <p:nvSpPr>
          <p:cNvPr id="3" name="Content Placeholder 2">
            <a:extLst>
              <a:ext uri="{FF2B5EF4-FFF2-40B4-BE49-F238E27FC236}">
                <a16:creationId xmlns:a16="http://schemas.microsoft.com/office/drawing/2014/main" id="{4B647ABC-6745-43B6-8A64-6E191BD65CA2}"/>
              </a:ext>
            </a:extLst>
          </p:cNvPr>
          <p:cNvSpPr>
            <a:spLocks noGrp="1"/>
          </p:cNvSpPr>
          <p:nvPr>
            <p:ph sz="half" idx="1"/>
          </p:nvPr>
        </p:nvSpPr>
        <p:spPr>
          <a:xfrm>
            <a:off x="1002807" y="1702826"/>
            <a:ext cx="2361724" cy="1922438"/>
          </a:xfrm>
        </p:spPr>
        <p:txBody>
          <a:bodyPr>
            <a:noAutofit/>
          </a:bodyPr>
          <a:lstStyle>
            <a:lvl1pPr marL="0" indent="0">
              <a:buNone/>
              <a:defRPr/>
            </a:lvl1pPr>
            <a:lvl2pPr marL="342884" indent="0">
              <a:buNone/>
              <a:defRPr/>
            </a:lvl2pPr>
            <a:lvl3pPr marL="685766" indent="0">
              <a:buNone/>
              <a:defRPr/>
            </a:lvl3pPr>
            <a:lvl4pPr marL="1028649" indent="0">
              <a:buNone/>
              <a:defRPr/>
            </a:lvl4pPr>
            <a:lvl5pPr marL="1371532" indent="0">
              <a:buNone/>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a:extLst>
              <a:ext uri="{FF2B5EF4-FFF2-40B4-BE49-F238E27FC236}">
                <a16:creationId xmlns:a16="http://schemas.microsoft.com/office/drawing/2014/main" id="{47F57DE0-C032-4FCC-9006-09C2C328A665}"/>
              </a:ext>
            </a:extLst>
          </p:cNvPr>
          <p:cNvSpPr>
            <a:spLocks noGrp="1"/>
          </p:cNvSpPr>
          <p:nvPr>
            <p:ph type="dt" sz="half" idx="10"/>
          </p:nvPr>
        </p:nvSpPr>
        <p:spPr/>
        <p:txBody>
          <a:bodyPr/>
          <a:lstStyle/>
          <a:p>
            <a:fld id="{397CD216-73DE-4B96-8E1B-BB64D86142BB}" type="datetime1">
              <a:rPr lang="en-US" noProof="0" smtClean="0"/>
              <a:t>12/14/2022</a:t>
            </a:fld>
            <a:endParaRPr lang="en-US" noProof="0" dirty="0"/>
          </a:p>
        </p:txBody>
      </p:sp>
      <p:sp>
        <p:nvSpPr>
          <p:cNvPr id="6" name="Footer Placeholder 5">
            <a:extLst>
              <a:ext uri="{FF2B5EF4-FFF2-40B4-BE49-F238E27FC236}">
                <a16:creationId xmlns:a16="http://schemas.microsoft.com/office/drawing/2014/main" id="{90C776CB-2819-4488-9012-A6EA22079A47}"/>
              </a:ext>
            </a:extLst>
          </p:cNvPr>
          <p:cNvSpPr>
            <a:spLocks noGrp="1"/>
          </p:cNvSpPr>
          <p:nvPr>
            <p:ph type="ftr" sz="quarter" idx="11"/>
          </p:nvPr>
        </p:nvSpPr>
        <p:spPr/>
        <p:txBody>
          <a:bodyPr/>
          <a:lstStyle/>
          <a:p>
            <a:endParaRPr lang="en-US" noProof="0" dirty="0"/>
          </a:p>
        </p:txBody>
      </p:sp>
      <p:sp>
        <p:nvSpPr>
          <p:cNvPr id="25" name="Content Placeholder 2">
            <a:extLst>
              <a:ext uri="{FF2B5EF4-FFF2-40B4-BE49-F238E27FC236}">
                <a16:creationId xmlns:a16="http://schemas.microsoft.com/office/drawing/2014/main" id="{70506441-775A-4D93-ADE3-695C86D6699F}"/>
              </a:ext>
            </a:extLst>
          </p:cNvPr>
          <p:cNvSpPr>
            <a:spLocks noGrp="1"/>
          </p:cNvSpPr>
          <p:nvPr>
            <p:ph sz="half" idx="16"/>
          </p:nvPr>
        </p:nvSpPr>
        <p:spPr>
          <a:xfrm>
            <a:off x="6397728" y="3849456"/>
            <a:ext cx="2361724" cy="1922438"/>
          </a:xfrm>
        </p:spPr>
        <p:txBody>
          <a:bodyPr>
            <a:noAutofit/>
          </a:bodyPr>
          <a:lstStyle>
            <a:lvl1pPr marL="0" indent="0">
              <a:buNone/>
              <a:defRPr/>
            </a:lvl1pPr>
            <a:lvl2pPr marL="342884" indent="0">
              <a:buNone/>
              <a:defRPr/>
            </a:lvl2pPr>
            <a:lvl3pPr marL="685766" indent="0">
              <a:buNone/>
              <a:defRPr/>
            </a:lvl3pPr>
            <a:lvl4pPr marL="1028649" indent="0">
              <a:buNone/>
              <a:defRPr/>
            </a:lvl4pPr>
            <a:lvl5pPr marL="1371532" indent="0">
              <a:buNone/>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6" name="Content Placeholder 2">
            <a:extLst>
              <a:ext uri="{FF2B5EF4-FFF2-40B4-BE49-F238E27FC236}">
                <a16:creationId xmlns:a16="http://schemas.microsoft.com/office/drawing/2014/main" id="{FA00A08C-FA2D-44B5-9451-63F193A3E7B3}"/>
              </a:ext>
            </a:extLst>
          </p:cNvPr>
          <p:cNvSpPr>
            <a:spLocks noGrp="1"/>
          </p:cNvSpPr>
          <p:nvPr>
            <p:ph sz="half" idx="17"/>
          </p:nvPr>
        </p:nvSpPr>
        <p:spPr>
          <a:xfrm>
            <a:off x="3666519" y="3849456"/>
            <a:ext cx="2361724" cy="1922438"/>
          </a:xfrm>
        </p:spPr>
        <p:txBody>
          <a:bodyPr>
            <a:noAutofit/>
          </a:bodyPr>
          <a:lstStyle>
            <a:lvl1pPr marL="0" indent="0">
              <a:buNone/>
              <a:defRPr/>
            </a:lvl1pPr>
            <a:lvl2pPr marL="342884" indent="0">
              <a:buNone/>
              <a:defRPr/>
            </a:lvl2pPr>
            <a:lvl3pPr marL="685766" indent="0">
              <a:buNone/>
              <a:defRPr/>
            </a:lvl3pPr>
            <a:lvl4pPr marL="1028649" indent="0">
              <a:buNone/>
              <a:defRPr/>
            </a:lvl4pPr>
            <a:lvl5pPr marL="1371532" indent="0">
              <a:buNone/>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 name="Content Placeholder 2">
            <a:extLst>
              <a:ext uri="{FF2B5EF4-FFF2-40B4-BE49-F238E27FC236}">
                <a16:creationId xmlns:a16="http://schemas.microsoft.com/office/drawing/2014/main" id="{6A8F9540-8D26-4ADA-88E6-B9A742232C2D}"/>
              </a:ext>
            </a:extLst>
          </p:cNvPr>
          <p:cNvSpPr>
            <a:spLocks noGrp="1"/>
          </p:cNvSpPr>
          <p:nvPr>
            <p:ph sz="half" idx="18"/>
          </p:nvPr>
        </p:nvSpPr>
        <p:spPr>
          <a:xfrm>
            <a:off x="1002807" y="3849456"/>
            <a:ext cx="2361724" cy="1922438"/>
          </a:xfrm>
        </p:spPr>
        <p:txBody>
          <a:bodyPr>
            <a:noAutofit/>
          </a:bodyPr>
          <a:lstStyle>
            <a:lvl1pPr marL="0" indent="0">
              <a:buNone/>
              <a:defRPr/>
            </a:lvl1pPr>
            <a:lvl2pPr marL="342884" indent="0">
              <a:buNone/>
              <a:defRPr/>
            </a:lvl2pPr>
            <a:lvl3pPr marL="685766" indent="0">
              <a:buNone/>
              <a:defRPr/>
            </a:lvl3pPr>
            <a:lvl4pPr marL="1028649" indent="0">
              <a:buNone/>
              <a:defRPr/>
            </a:lvl4pPr>
            <a:lvl5pPr marL="1371532" indent="0">
              <a:buNone/>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 name="Picture Placeholder 28">
            <a:extLst>
              <a:ext uri="{FF2B5EF4-FFF2-40B4-BE49-F238E27FC236}">
                <a16:creationId xmlns:a16="http://schemas.microsoft.com/office/drawing/2014/main" id="{3D7801BA-80A8-4F2C-90C8-155E6210A852}"/>
              </a:ext>
            </a:extLst>
          </p:cNvPr>
          <p:cNvSpPr>
            <a:spLocks noGrp="1"/>
          </p:cNvSpPr>
          <p:nvPr>
            <p:ph type="pic" sz="quarter" idx="19"/>
          </p:nvPr>
        </p:nvSpPr>
        <p:spPr>
          <a:xfrm>
            <a:off x="710727" y="1679578"/>
            <a:ext cx="282178" cy="376237"/>
          </a:xfrm>
        </p:spPr>
        <p:txBody>
          <a:bodyPr>
            <a:normAutofit/>
          </a:bodyPr>
          <a:lstStyle>
            <a:lvl1pPr marL="0" indent="0" algn="ctr">
              <a:buNone/>
              <a:defRPr sz="300"/>
            </a:lvl1pPr>
          </a:lstStyle>
          <a:p>
            <a:r>
              <a:rPr lang="en-US" noProof="0"/>
              <a:t>Click icon to add picture</a:t>
            </a:r>
            <a:endParaRPr lang="en-US" noProof="0" dirty="0"/>
          </a:p>
        </p:txBody>
      </p:sp>
      <p:sp>
        <p:nvSpPr>
          <p:cNvPr id="30" name="Picture Placeholder 28">
            <a:extLst>
              <a:ext uri="{FF2B5EF4-FFF2-40B4-BE49-F238E27FC236}">
                <a16:creationId xmlns:a16="http://schemas.microsoft.com/office/drawing/2014/main" id="{99C7ED62-8CE2-417B-9E03-DB47D419110B}"/>
              </a:ext>
            </a:extLst>
          </p:cNvPr>
          <p:cNvSpPr>
            <a:spLocks noGrp="1"/>
          </p:cNvSpPr>
          <p:nvPr>
            <p:ph type="pic" sz="quarter" idx="20"/>
          </p:nvPr>
        </p:nvSpPr>
        <p:spPr>
          <a:xfrm>
            <a:off x="3374436" y="1679578"/>
            <a:ext cx="282178" cy="376237"/>
          </a:xfrm>
        </p:spPr>
        <p:txBody>
          <a:bodyPr>
            <a:normAutofit/>
          </a:bodyPr>
          <a:lstStyle>
            <a:lvl1pPr marL="0" indent="0" algn="ctr">
              <a:buNone/>
              <a:defRPr sz="300"/>
            </a:lvl1pPr>
          </a:lstStyle>
          <a:p>
            <a:r>
              <a:rPr lang="en-US" noProof="0"/>
              <a:t>Click icon to add picture</a:t>
            </a:r>
            <a:endParaRPr lang="en-US" noProof="0" dirty="0"/>
          </a:p>
        </p:txBody>
      </p:sp>
      <p:sp>
        <p:nvSpPr>
          <p:cNvPr id="31" name="Picture Placeholder 28">
            <a:extLst>
              <a:ext uri="{FF2B5EF4-FFF2-40B4-BE49-F238E27FC236}">
                <a16:creationId xmlns:a16="http://schemas.microsoft.com/office/drawing/2014/main" id="{96383197-4013-4D5E-BF47-64BD2386A4D6}"/>
              </a:ext>
            </a:extLst>
          </p:cNvPr>
          <p:cNvSpPr>
            <a:spLocks noGrp="1"/>
          </p:cNvSpPr>
          <p:nvPr>
            <p:ph type="pic" sz="quarter" idx="21"/>
          </p:nvPr>
        </p:nvSpPr>
        <p:spPr>
          <a:xfrm>
            <a:off x="6094713" y="1679578"/>
            <a:ext cx="282178" cy="376237"/>
          </a:xfrm>
        </p:spPr>
        <p:txBody>
          <a:bodyPr>
            <a:normAutofit/>
          </a:bodyPr>
          <a:lstStyle>
            <a:lvl1pPr marL="0" indent="0" algn="ctr">
              <a:buNone/>
              <a:defRPr sz="300"/>
            </a:lvl1pPr>
          </a:lstStyle>
          <a:p>
            <a:r>
              <a:rPr lang="en-US" noProof="0"/>
              <a:t>Click icon to add picture</a:t>
            </a:r>
            <a:endParaRPr lang="en-US" noProof="0" dirty="0"/>
          </a:p>
        </p:txBody>
      </p:sp>
      <p:sp>
        <p:nvSpPr>
          <p:cNvPr id="32" name="Picture Placeholder 28">
            <a:extLst>
              <a:ext uri="{FF2B5EF4-FFF2-40B4-BE49-F238E27FC236}">
                <a16:creationId xmlns:a16="http://schemas.microsoft.com/office/drawing/2014/main" id="{B2568099-B430-4F70-A248-1840860FFEED}"/>
              </a:ext>
            </a:extLst>
          </p:cNvPr>
          <p:cNvSpPr>
            <a:spLocks noGrp="1"/>
          </p:cNvSpPr>
          <p:nvPr>
            <p:ph type="pic" sz="quarter" idx="22"/>
          </p:nvPr>
        </p:nvSpPr>
        <p:spPr>
          <a:xfrm>
            <a:off x="710727" y="3792079"/>
            <a:ext cx="282178" cy="376237"/>
          </a:xfrm>
        </p:spPr>
        <p:txBody>
          <a:bodyPr>
            <a:normAutofit/>
          </a:bodyPr>
          <a:lstStyle>
            <a:lvl1pPr marL="0" indent="0" algn="ctr">
              <a:buNone/>
              <a:defRPr sz="300"/>
            </a:lvl1pPr>
          </a:lstStyle>
          <a:p>
            <a:r>
              <a:rPr lang="en-US" noProof="0"/>
              <a:t>Click icon to add picture</a:t>
            </a:r>
            <a:endParaRPr lang="en-US" noProof="0" dirty="0"/>
          </a:p>
        </p:txBody>
      </p:sp>
      <p:sp>
        <p:nvSpPr>
          <p:cNvPr id="33" name="Picture Placeholder 28">
            <a:extLst>
              <a:ext uri="{FF2B5EF4-FFF2-40B4-BE49-F238E27FC236}">
                <a16:creationId xmlns:a16="http://schemas.microsoft.com/office/drawing/2014/main" id="{82A0F640-3653-4074-BEAA-B09FF6E0B391}"/>
              </a:ext>
            </a:extLst>
          </p:cNvPr>
          <p:cNvSpPr>
            <a:spLocks noGrp="1"/>
          </p:cNvSpPr>
          <p:nvPr>
            <p:ph type="pic" sz="quarter" idx="23"/>
          </p:nvPr>
        </p:nvSpPr>
        <p:spPr>
          <a:xfrm>
            <a:off x="3374436" y="3792079"/>
            <a:ext cx="282178" cy="376237"/>
          </a:xfrm>
        </p:spPr>
        <p:txBody>
          <a:bodyPr>
            <a:normAutofit/>
          </a:bodyPr>
          <a:lstStyle>
            <a:lvl1pPr marL="0" indent="0" algn="ctr">
              <a:buNone/>
              <a:defRPr sz="300"/>
            </a:lvl1pPr>
          </a:lstStyle>
          <a:p>
            <a:r>
              <a:rPr lang="en-US" noProof="0"/>
              <a:t>Click icon to add picture</a:t>
            </a:r>
            <a:endParaRPr lang="en-US" noProof="0" dirty="0"/>
          </a:p>
        </p:txBody>
      </p:sp>
      <p:sp>
        <p:nvSpPr>
          <p:cNvPr id="34" name="Picture Placeholder 28">
            <a:extLst>
              <a:ext uri="{FF2B5EF4-FFF2-40B4-BE49-F238E27FC236}">
                <a16:creationId xmlns:a16="http://schemas.microsoft.com/office/drawing/2014/main" id="{1723BD4F-261F-418F-B763-09039D2CA7B6}"/>
              </a:ext>
            </a:extLst>
          </p:cNvPr>
          <p:cNvSpPr>
            <a:spLocks noGrp="1"/>
          </p:cNvSpPr>
          <p:nvPr>
            <p:ph type="pic" sz="quarter" idx="24"/>
          </p:nvPr>
        </p:nvSpPr>
        <p:spPr>
          <a:xfrm>
            <a:off x="6094713" y="3792079"/>
            <a:ext cx="282178" cy="376237"/>
          </a:xfrm>
        </p:spPr>
        <p:txBody>
          <a:bodyPr>
            <a:normAutofit/>
          </a:bodyPr>
          <a:lstStyle>
            <a:lvl1pPr marL="0" indent="0" algn="ctr">
              <a:buNone/>
              <a:defRPr sz="300"/>
            </a:lvl1pPr>
          </a:lstStyle>
          <a:p>
            <a:r>
              <a:rPr lang="en-US" noProof="0"/>
              <a:t>Click icon to add picture</a:t>
            </a:r>
            <a:endParaRPr lang="en-US" noProof="0" dirty="0"/>
          </a:p>
        </p:txBody>
      </p:sp>
    </p:spTree>
    <p:extLst>
      <p:ext uri="{BB962C8B-B14F-4D97-AF65-F5344CB8AC3E}">
        <p14:creationId xmlns:p14="http://schemas.microsoft.com/office/powerpoint/2010/main" val="2667104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11141-A77D-4E0E-8CAF-4CD3B279937B}"/>
              </a:ext>
            </a:extLst>
          </p:cNvPr>
          <p:cNvSpPr>
            <a:spLocks noGrp="1"/>
          </p:cNvSpPr>
          <p:nvPr>
            <p:ph type="title"/>
          </p:nvPr>
        </p:nvSpPr>
        <p:spPr/>
        <p:txBody>
          <a:bodyPr/>
          <a:lstStyle/>
          <a:p>
            <a:r>
              <a:rPr lang="en-US" noProof="0"/>
              <a:t>Click to edit Master title style</a:t>
            </a:r>
          </a:p>
        </p:txBody>
      </p:sp>
      <p:sp>
        <p:nvSpPr>
          <p:cNvPr id="3" name="Content Placeholder 2">
            <a:extLst>
              <a:ext uri="{FF2B5EF4-FFF2-40B4-BE49-F238E27FC236}">
                <a16:creationId xmlns:a16="http://schemas.microsoft.com/office/drawing/2014/main" id="{017EFDE0-5A54-402A-B0C3-6BC0BB739C25}"/>
              </a:ext>
            </a:extLst>
          </p:cNvPr>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a:extLst>
              <a:ext uri="{FF2B5EF4-FFF2-40B4-BE49-F238E27FC236}">
                <a16:creationId xmlns:a16="http://schemas.microsoft.com/office/drawing/2014/main" id="{8A2825AD-4585-4E37-A076-3D0070C9300C}"/>
              </a:ext>
            </a:extLst>
          </p:cNvPr>
          <p:cNvSpPr>
            <a:spLocks noGrp="1"/>
          </p:cNvSpPr>
          <p:nvPr>
            <p:ph type="dt" sz="half" idx="10"/>
          </p:nvPr>
        </p:nvSpPr>
        <p:spPr/>
        <p:txBody>
          <a:bodyPr/>
          <a:lstStyle/>
          <a:p>
            <a:fld id="{0312561F-7E45-400C-8758-912CDFE9410A}" type="datetime1">
              <a:rPr lang="en-US" noProof="0" smtClean="0"/>
              <a:t>12/14/2022</a:t>
            </a:fld>
            <a:endParaRPr lang="en-US" noProof="0" dirty="0"/>
          </a:p>
        </p:txBody>
      </p:sp>
      <p:sp>
        <p:nvSpPr>
          <p:cNvPr id="5" name="Footer Placeholder 4">
            <a:extLst>
              <a:ext uri="{FF2B5EF4-FFF2-40B4-BE49-F238E27FC236}">
                <a16:creationId xmlns:a16="http://schemas.microsoft.com/office/drawing/2014/main" id="{512064AD-EDC3-4B13-8CD6-49EB60099ED4}"/>
              </a:ext>
            </a:extLst>
          </p:cNvPr>
          <p:cNvSpPr>
            <a:spLocks noGrp="1"/>
          </p:cNvSpPr>
          <p:nvPr>
            <p:ph type="ftr" sz="quarter" idx="11"/>
          </p:nvPr>
        </p:nvSpPr>
        <p:spPr/>
        <p:txBody>
          <a:bodyPr/>
          <a:lstStyle/>
          <a:p>
            <a:endParaRPr lang="en-US" noProof="0" dirty="0"/>
          </a:p>
        </p:txBody>
      </p:sp>
      <p:sp>
        <p:nvSpPr>
          <p:cNvPr id="6" name="Slide Number Placeholder 5">
            <a:extLst>
              <a:ext uri="{FF2B5EF4-FFF2-40B4-BE49-F238E27FC236}">
                <a16:creationId xmlns:a16="http://schemas.microsoft.com/office/drawing/2014/main" id="{7890FD1E-16F6-49B1-A938-8CE601ED7AFC}"/>
              </a:ext>
            </a:extLst>
          </p:cNvPr>
          <p:cNvSpPr>
            <a:spLocks noGrp="1"/>
          </p:cNvSpPr>
          <p:nvPr>
            <p:ph type="sldNum" sz="quarter" idx="12"/>
          </p:nvPr>
        </p:nvSpPr>
        <p:spPr/>
        <p:txBody>
          <a:bodyPr/>
          <a:lstStyle/>
          <a:p>
            <a:fld id="{82EE24B5-652C-4DB5-B7C3-B5BBEC1280B1}" type="slidenum">
              <a:rPr lang="en-US" noProof="0" smtClean="0"/>
              <a:t>‹#›</a:t>
            </a:fld>
            <a:endParaRPr lang="en-US" noProof="0" dirty="0"/>
          </a:p>
        </p:txBody>
      </p:sp>
    </p:spTree>
    <p:extLst>
      <p:ext uri="{BB962C8B-B14F-4D97-AF65-F5344CB8AC3E}">
        <p14:creationId xmlns:p14="http://schemas.microsoft.com/office/powerpoint/2010/main" val="3325465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FA988-92AD-48D7-890A-AA0540961DE2}"/>
              </a:ext>
            </a:extLst>
          </p:cNvPr>
          <p:cNvSpPr>
            <a:spLocks noGrp="1"/>
          </p:cNvSpPr>
          <p:nvPr>
            <p:ph type="title"/>
          </p:nvPr>
        </p:nvSpPr>
        <p:spPr>
          <a:xfrm>
            <a:off x="623888" y="1709747"/>
            <a:ext cx="7886700" cy="2852737"/>
          </a:xfrm>
        </p:spPr>
        <p:txBody>
          <a:bodyPr anchor="b"/>
          <a:lstStyle>
            <a:lvl1pPr>
              <a:defRPr sz="4500"/>
            </a:lvl1pPr>
          </a:lstStyle>
          <a:p>
            <a:r>
              <a:rPr lang="en-US" noProof="0"/>
              <a:t>Click to edit Master title style</a:t>
            </a:r>
          </a:p>
        </p:txBody>
      </p:sp>
      <p:sp>
        <p:nvSpPr>
          <p:cNvPr id="3" name="Text Placeholder 2">
            <a:extLst>
              <a:ext uri="{FF2B5EF4-FFF2-40B4-BE49-F238E27FC236}">
                <a16:creationId xmlns:a16="http://schemas.microsoft.com/office/drawing/2014/main" id="{EAA999FA-A189-41DB-9CFC-D1356C534373}"/>
              </a:ext>
            </a:extLst>
          </p:cNvPr>
          <p:cNvSpPr>
            <a:spLocks noGrp="1"/>
          </p:cNvSpPr>
          <p:nvPr>
            <p:ph type="body" idx="1"/>
          </p:nvPr>
        </p:nvSpPr>
        <p:spPr>
          <a:xfrm>
            <a:off x="623888" y="4589472"/>
            <a:ext cx="7886700" cy="1500187"/>
          </a:xfrm>
        </p:spPr>
        <p:txBody>
          <a:bodyPr/>
          <a:lstStyle>
            <a:lvl1pPr marL="0" indent="0">
              <a:buNone/>
              <a:defRPr sz="1800">
                <a:solidFill>
                  <a:schemeClr val="tx1">
                    <a:tint val="75000"/>
                  </a:schemeClr>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noProof="0"/>
              <a:t>Click to edit Master text styles</a:t>
            </a:r>
          </a:p>
        </p:txBody>
      </p:sp>
      <p:sp>
        <p:nvSpPr>
          <p:cNvPr id="4" name="Date Placeholder 3">
            <a:extLst>
              <a:ext uri="{FF2B5EF4-FFF2-40B4-BE49-F238E27FC236}">
                <a16:creationId xmlns:a16="http://schemas.microsoft.com/office/drawing/2014/main" id="{B24D83DC-20E7-4B71-9794-36FC33B1BA03}"/>
              </a:ext>
            </a:extLst>
          </p:cNvPr>
          <p:cNvSpPr>
            <a:spLocks noGrp="1"/>
          </p:cNvSpPr>
          <p:nvPr>
            <p:ph type="dt" sz="half" idx="10"/>
          </p:nvPr>
        </p:nvSpPr>
        <p:spPr/>
        <p:txBody>
          <a:bodyPr/>
          <a:lstStyle/>
          <a:p>
            <a:fld id="{85E24BC7-4CDB-41D7-81AF-9CE8473FF4B8}" type="datetime1">
              <a:rPr lang="en-US" noProof="0" smtClean="0"/>
              <a:t>12/14/2022</a:t>
            </a:fld>
            <a:endParaRPr lang="en-US" noProof="0" dirty="0"/>
          </a:p>
        </p:txBody>
      </p:sp>
      <p:sp>
        <p:nvSpPr>
          <p:cNvPr id="5" name="Footer Placeholder 4">
            <a:extLst>
              <a:ext uri="{FF2B5EF4-FFF2-40B4-BE49-F238E27FC236}">
                <a16:creationId xmlns:a16="http://schemas.microsoft.com/office/drawing/2014/main" id="{44E7D103-1290-4592-B37C-19C9C9DBEAE4}"/>
              </a:ext>
            </a:extLst>
          </p:cNvPr>
          <p:cNvSpPr>
            <a:spLocks noGrp="1"/>
          </p:cNvSpPr>
          <p:nvPr>
            <p:ph type="ftr" sz="quarter" idx="11"/>
          </p:nvPr>
        </p:nvSpPr>
        <p:spPr/>
        <p:txBody>
          <a:bodyPr/>
          <a:lstStyle/>
          <a:p>
            <a:endParaRPr lang="en-US" noProof="0" dirty="0"/>
          </a:p>
        </p:txBody>
      </p:sp>
      <p:sp>
        <p:nvSpPr>
          <p:cNvPr id="6" name="Slide Number Placeholder 5">
            <a:extLst>
              <a:ext uri="{FF2B5EF4-FFF2-40B4-BE49-F238E27FC236}">
                <a16:creationId xmlns:a16="http://schemas.microsoft.com/office/drawing/2014/main" id="{15955B1B-4A5C-42C7-99A5-B8217736F178}"/>
              </a:ext>
            </a:extLst>
          </p:cNvPr>
          <p:cNvSpPr>
            <a:spLocks noGrp="1"/>
          </p:cNvSpPr>
          <p:nvPr>
            <p:ph type="sldNum" sz="quarter" idx="12"/>
          </p:nvPr>
        </p:nvSpPr>
        <p:spPr/>
        <p:txBody>
          <a:bodyPr/>
          <a:lstStyle/>
          <a:p>
            <a:fld id="{82EE24B5-652C-4DB5-B7C3-B5BBEC1280B1}" type="slidenum">
              <a:rPr lang="en-US" noProof="0" smtClean="0"/>
              <a:t>‹#›</a:t>
            </a:fld>
            <a:endParaRPr lang="en-US" noProof="0" dirty="0"/>
          </a:p>
        </p:txBody>
      </p:sp>
    </p:spTree>
    <p:extLst>
      <p:ext uri="{BB962C8B-B14F-4D97-AF65-F5344CB8AC3E}">
        <p14:creationId xmlns:p14="http://schemas.microsoft.com/office/powerpoint/2010/main" val="1933201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4E60EB58-EF7E-435A-8B07-B5BCF3AF119F}"/>
              </a:ext>
            </a:extLst>
          </p:cNvPr>
          <p:cNvSpPr>
            <a:spLocks noGrp="1"/>
          </p:cNvSpPr>
          <p:nvPr>
            <p:ph type="sldNum" sz="quarter" idx="12"/>
          </p:nvPr>
        </p:nvSpPr>
        <p:spPr/>
        <p:txBody>
          <a:bodyPr/>
          <a:lstStyle/>
          <a:p>
            <a:fld id="{82EE24B5-652C-4DB5-B7C3-B5BBEC1280B1}" type="slidenum">
              <a:rPr lang="en-US" noProof="0" smtClean="0"/>
              <a:t>‹#›</a:t>
            </a:fld>
            <a:endParaRPr lang="en-US" noProof="0" dirty="0"/>
          </a:p>
        </p:txBody>
      </p:sp>
      <p:sp>
        <p:nvSpPr>
          <p:cNvPr id="2" name="Title 1">
            <a:extLst>
              <a:ext uri="{FF2B5EF4-FFF2-40B4-BE49-F238E27FC236}">
                <a16:creationId xmlns:a16="http://schemas.microsoft.com/office/drawing/2014/main" id="{E7F76098-6FA1-470A-BEF4-E4B0AC75E8FE}"/>
              </a:ext>
            </a:extLst>
          </p:cNvPr>
          <p:cNvSpPr>
            <a:spLocks noGrp="1"/>
          </p:cNvSpPr>
          <p:nvPr>
            <p:ph type="title"/>
          </p:nvPr>
        </p:nvSpPr>
        <p:spPr/>
        <p:txBody>
          <a:bodyPr/>
          <a:lstStyle/>
          <a:p>
            <a:r>
              <a:rPr lang="en-US" noProof="0"/>
              <a:t>Click to edit Master title style</a:t>
            </a:r>
          </a:p>
        </p:txBody>
      </p:sp>
      <p:sp>
        <p:nvSpPr>
          <p:cNvPr id="3" name="Content Placeholder 2">
            <a:extLst>
              <a:ext uri="{FF2B5EF4-FFF2-40B4-BE49-F238E27FC236}">
                <a16:creationId xmlns:a16="http://schemas.microsoft.com/office/drawing/2014/main" id="{4B647ABC-6745-43B6-8A64-6E191BD65CA2}"/>
              </a:ext>
            </a:extLst>
          </p:cNvPr>
          <p:cNvSpPr>
            <a:spLocks noGrp="1"/>
          </p:cNvSpPr>
          <p:nvPr>
            <p:ph sz="half" idx="1"/>
          </p:nvPr>
        </p:nvSpPr>
        <p:spPr>
          <a:xfrm>
            <a:off x="628650" y="1825625"/>
            <a:ext cx="3886200" cy="435133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a:extLst>
              <a:ext uri="{FF2B5EF4-FFF2-40B4-BE49-F238E27FC236}">
                <a16:creationId xmlns:a16="http://schemas.microsoft.com/office/drawing/2014/main" id="{E4387105-2538-4216-9A7E-445FA092F960}"/>
              </a:ext>
            </a:extLst>
          </p:cNvPr>
          <p:cNvSpPr>
            <a:spLocks noGrp="1"/>
          </p:cNvSpPr>
          <p:nvPr>
            <p:ph sz="half" idx="2"/>
          </p:nvPr>
        </p:nvSpPr>
        <p:spPr>
          <a:xfrm>
            <a:off x="4629150" y="1825625"/>
            <a:ext cx="3886200" cy="435133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a:extLst>
              <a:ext uri="{FF2B5EF4-FFF2-40B4-BE49-F238E27FC236}">
                <a16:creationId xmlns:a16="http://schemas.microsoft.com/office/drawing/2014/main" id="{47F57DE0-C032-4FCC-9006-09C2C328A665}"/>
              </a:ext>
            </a:extLst>
          </p:cNvPr>
          <p:cNvSpPr>
            <a:spLocks noGrp="1"/>
          </p:cNvSpPr>
          <p:nvPr>
            <p:ph type="dt" sz="half" idx="10"/>
          </p:nvPr>
        </p:nvSpPr>
        <p:spPr/>
        <p:txBody>
          <a:bodyPr/>
          <a:lstStyle/>
          <a:p>
            <a:fld id="{397CD216-73DE-4B96-8E1B-BB64D86142BB}" type="datetime1">
              <a:rPr lang="en-US" noProof="0" smtClean="0"/>
              <a:t>12/14/2022</a:t>
            </a:fld>
            <a:endParaRPr lang="en-US" noProof="0" dirty="0"/>
          </a:p>
        </p:txBody>
      </p:sp>
      <p:sp>
        <p:nvSpPr>
          <p:cNvPr id="6" name="Footer Placeholder 5">
            <a:extLst>
              <a:ext uri="{FF2B5EF4-FFF2-40B4-BE49-F238E27FC236}">
                <a16:creationId xmlns:a16="http://schemas.microsoft.com/office/drawing/2014/main" id="{90C776CB-2819-4488-9012-A6EA22079A47}"/>
              </a:ext>
            </a:extLst>
          </p:cNvPr>
          <p:cNvSpPr>
            <a:spLocks noGrp="1"/>
          </p:cNvSpPr>
          <p:nvPr>
            <p:ph type="ftr" sz="quarter" idx="11"/>
          </p:nvPr>
        </p:nvSpPr>
        <p:spPr/>
        <p:txBody>
          <a:bodyPr/>
          <a:lstStyle/>
          <a:p>
            <a:endParaRPr lang="en-US" noProof="0" dirty="0"/>
          </a:p>
        </p:txBody>
      </p:sp>
    </p:spTree>
    <p:extLst>
      <p:ext uri="{BB962C8B-B14F-4D97-AF65-F5344CB8AC3E}">
        <p14:creationId xmlns:p14="http://schemas.microsoft.com/office/powerpoint/2010/main" val="1325036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43C73-1D0F-45F9-A7E4-E9D24EAFDE3D}"/>
              </a:ext>
            </a:extLst>
          </p:cNvPr>
          <p:cNvSpPr>
            <a:spLocks noGrp="1"/>
          </p:cNvSpPr>
          <p:nvPr>
            <p:ph type="title"/>
          </p:nvPr>
        </p:nvSpPr>
        <p:spPr>
          <a:xfrm>
            <a:off x="629841" y="365129"/>
            <a:ext cx="7886700" cy="1325563"/>
          </a:xfrm>
        </p:spPr>
        <p:txBody>
          <a:bodyPr/>
          <a:lstStyle/>
          <a:p>
            <a:r>
              <a:rPr lang="en-US" noProof="0"/>
              <a:t>Click to edit Master title style</a:t>
            </a:r>
          </a:p>
        </p:txBody>
      </p:sp>
      <p:sp>
        <p:nvSpPr>
          <p:cNvPr id="3" name="Text Placeholder 2">
            <a:extLst>
              <a:ext uri="{FF2B5EF4-FFF2-40B4-BE49-F238E27FC236}">
                <a16:creationId xmlns:a16="http://schemas.microsoft.com/office/drawing/2014/main" id="{D3B88E76-F6AB-4621-A9A6-20A81C5A3F91}"/>
              </a:ext>
            </a:extLst>
          </p:cNvPr>
          <p:cNvSpPr>
            <a:spLocks noGrp="1"/>
          </p:cNvSpPr>
          <p:nvPr>
            <p:ph type="body" idx="1"/>
          </p:nvPr>
        </p:nvSpPr>
        <p:spPr>
          <a:xfrm>
            <a:off x="629842" y="1681163"/>
            <a:ext cx="3868340" cy="823912"/>
          </a:xfrm>
        </p:spPr>
        <p:txBody>
          <a:bodyPr anchor="b"/>
          <a:lstStyle>
            <a:lvl1pPr marL="0" indent="0">
              <a:buNone/>
              <a:defRPr sz="1800" b="1"/>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en-US" noProof="0"/>
              <a:t>Click to edit Master text styles</a:t>
            </a:r>
          </a:p>
        </p:txBody>
      </p:sp>
      <p:sp>
        <p:nvSpPr>
          <p:cNvPr id="4" name="Content Placeholder 3">
            <a:extLst>
              <a:ext uri="{FF2B5EF4-FFF2-40B4-BE49-F238E27FC236}">
                <a16:creationId xmlns:a16="http://schemas.microsoft.com/office/drawing/2014/main" id="{6A313FB9-6D6C-4F61-9E7A-76E686D06C25}"/>
              </a:ext>
            </a:extLst>
          </p:cNvPr>
          <p:cNvSpPr>
            <a:spLocks noGrp="1"/>
          </p:cNvSpPr>
          <p:nvPr>
            <p:ph sz="half" idx="2"/>
          </p:nvPr>
        </p:nvSpPr>
        <p:spPr>
          <a:xfrm>
            <a:off x="629842" y="2505075"/>
            <a:ext cx="3868340" cy="368458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a:extLst>
              <a:ext uri="{FF2B5EF4-FFF2-40B4-BE49-F238E27FC236}">
                <a16:creationId xmlns:a16="http://schemas.microsoft.com/office/drawing/2014/main" id="{2A93A737-E48B-4909-BE04-F55B58103257}"/>
              </a:ext>
            </a:extLst>
          </p:cNvPr>
          <p:cNvSpPr>
            <a:spLocks noGrp="1"/>
          </p:cNvSpPr>
          <p:nvPr>
            <p:ph type="body" sz="quarter" idx="3"/>
          </p:nvPr>
        </p:nvSpPr>
        <p:spPr>
          <a:xfrm>
            <a:off x="4629152" y="1681163"/>
            <a:ext cx="3887391" cy="823912"/>
          </a:xfrm>
        </p:spPr>
        <p:txBody>
          <a:bodyPr anchor="b"/>
          <a:lstStyle>
            <a:lvl1pPr marL="0" indent="0">
              <a:buNone/>
              <a:defRPr sz="1800" b="1"/>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en-US" noProof="0"/>
              <a:t>Click to edit Master text styles</a:t>
            </a:r>
          </a:p>
        </p:txBody>
      </p:sp>
      <p:sp>
        <p:nvSpPr>
          <p:cNvPr id="6" name="Content Placeholder 5">
            <a:extLst>
              <a:ext uri="{FF2B5EF4-FFF2-40B4-BE49-F238E27FC236}">
                <a16:creationId xmlns:a16="http://schemas.microsoft.com/office/drawing/2014/main" id="{D8F9958C-DB5F-444E-ACE8-73F5E0CA67F1}"/>
              </a:ext>
            </a:extLst>
          </p:cNvPr>
          <p:cNvSpPr>
            <a:spLocks noGrp="1"/>
          </p:cNvSpPr>
          <p:nvPr>
            <p:ph sz="quarter" idx="4"/>
          </p:nvPr>
        </p:nvSpPr>
        <p:spPr>
          <a:xfrm>
            <a:off x="4629152" y="2505075"/>
            <a:ext cx="3887391" cy="368458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a:extLst>
              <a:ext uri="{FF2B5EF4-FFF2-40B4-BE49-F238E27FC236}">
                <a16:creationId xmlns:a16="http://schemas.microsoft.com/office/drawing/2014/main" id="{11D097D1-3052-4C1F-B573-CA25FFF6CCB5}"/>
              </a:ext>
            </a:extLst>
          </p:cNvPr>
          <p:cNvSpPr>
            <a:spLocks noGrp="1"/>
          </p:cNvSpPr>
          <p:nvPr>
            <p:ph type="dt" sz="half" idx="10"/>
          </p:nvPr>
        </p:nvSpPr>
        <p:spPr/>
        <p:txBody>
          <a:bodyPr/>
          <a:lstStyle/>
          <a:p>
            <a:fld id="{C6A5CD8C-7FEF-4E71-8EB9-D3BA6E2E3E9E}" type="datetime1">
              <a:rPr lang="en-US" noProof="0" smtClean="0"/>
              <a:t>12/14/2022</a:t>
            </a:fld>
            <a:endParaRPr lang="en-US" noProof="0" dirty="0"/>
          </a:p>
        </p:txBody>
      </p:sp>
      <p:sp>
        <p:nvSpPr>
          <p:cNvPr id="8" name="Footer Placeholder 7">
            <a:extLst>
              <a:ext uri="{FF2B5EF4-FFF2-40B4-BE49-F238E27FC236}">
                <a16:creationId xmlns:a16="http://schemas.microsoft.com/office/drawing/2014/main" id="{F2607AC3-2220-4DDA-A22A-C404538FE48E}"/>
              </a:ext>
            </a:extLst>
          </p:cNvPr>
          <p:cNvSpPr>
            <a:spLocks noGrp="1"/>
          </p:cNvSpPr>
          <p:nvPr>
            <p:ph type="ftr" sz="quarter" idx="11"/>
          </p:nvPr>
        </p:nvSpPr>
        <p:spPr/>
        <p:txBody>
          <a:bodyPr/>
          <a:lstStyle/>
          <a:p>
            <a:endParaRPr lang="en-US" noProof="0" dirty="0"/>
          </a:p>
        </p:txBody>
      </p:sp>
      <p:sp>
        <p:nvSpPr>
          <p:cNvPr id="9" name="Slide Number Placeholder 8">
            <a:extLst>
              <a:ext uri="{FF2B5EF4-FFF2-40B4-BE49-F238E27FC236}">
                <a16:creationId xmlns:a16="http://schemas.microsoft.com/office/drawing/2014/main" id="{6FD8DEB3-F122-4B42-9E12-F61189B878B2}"/>
              </a:ext>
            </a:extLst>
          </p:cNvPr>
          <p:cNvSpPr>
            <a:spLocks noGrp="1"/>
          </p:cNvSpPr>
          <p:nvPr>
            <p:ph type="sldNum" sz="quarter" idx="12"/>
          </p:nvPr>
        </p:nvSpPr>
        <p:spPr/>
        <p:txBody>
          <a:bodyPr/>
          <a:lstStyle/>
          <a:p>
            <a:fld id="{82EE24B5-652C-4DB5-B7C3-B5BBEC1280B1}" type="slidenum">
              <a:rPr lang="en-US" noProof="0" smtClean="0"/>
              <a:t>‹#›</a:t>
            </a:fld>
            <a:endParaRPr lang="en-US" noProof="0" dirty="0"/>
          </a:p>
        </p:txBody>
      </p:sp>
    </p:spTree>
    <p:extLst>
      <p:ext uri="{BB962C8B-B14F-4D97-AF65-F5344CB8AC3E}">
        <p14:creationId xmlns:p14="http://schemas.microsoft.com/office/powerpoint/2010/main" val="4032769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89EF5-3FD9-4423-A9E8-B67B4E902E9B}"/>
              </a:ext>
            </a:extLst>
          </p:cNvPr>
          <p:cNvSpPr>
            <a:spLocks noGrp="1"/>
          </p:cNvSpPr>
          <p:nvPr>
            <p:ph type="title"/>
          </p:nvPr>
        </p:nvSpPr>
        <p:spPr/>
        <p:txBody>
          <a:bodyPr/>
          <a:lstStyle/>
          <a:p>
            <a:r>
              <a:rPr lang="en-US" noProof="0"/>
              <a:t>Click to edit Master title style</a:t>
            </a:r>
          </a:p>
        </p:txBody>
      </p:sp>
      <p:sp>
        <p:nvSpPr>
          <p:cNvPr id="3" name="Date Placeholder 2">
            <a:extLst>
              <a:ext uri="{FF2B5EF4-FFF2-40B4-BE49-F238E27FC236}">
                <a16:creationId xmlns:a16="http://schemas.microsoft.com/office/drawing/2014/main" id="{030D7191-31B4-440E-A4E9-F412FA55824C}"/>
              </a:ext>
            </a:extLst>
          </p:cNvPr>
          <p:cNvSpPr>
            <a:spLocks noGrp="1"/>
          </p:cNvSpPr>
          <p:nvPr>
            <p:ph type="dt" sz="half" idx="10"/>
          </p:nvPr>
        </p:nvSpPr>
        <p:spPr/>
        <p:txBody>
          <a:bodyPr/>
          <a:lstStyle/>
          <a:p>
            <a:fld id="{4BE4379E-9B58-41EA-B928-5B1C8436A60E}" type="datetime1">
              <a:rPr lang="en-US" noProof="0" smtClean="0"/>
              <a:t>12/14/2022</a:t>
            </a:fld>
            <a:endParaRPr lang="en-US" noProof="0" dirty="0"/>
          </a:p>
        </p:txBody>
      </p:sp>
      <p:sp>
        <p:nvSpPr>
          <p:cNvPr id="4" name="Footer Placeholder 3">
            <a:extLst>
              <a:ext uri="{FF2B5EF4-FFF2-40B4-BE49-F238E27FC236}">
                <a16:creationId xmlns:a16="http://schemas.microsoft.com/office/drawing/2014/main" id="{8EC85CB6-0880-4BF0-8E98-291E70C71377}"/>
              </a:ext>
            </a:extLst>
          </p:cNvPr>
          <p:cNvSpPr>
            <a:spLocks noGrp="1"/>
          </p:cNvSpPr>
          <p:nvPr>
            <p:ph type="ftr" sz="quarter" idx="11"/>
          </p:nvPr>
        </p:nvSpPr>
        <p:spPr/>
        <p:txBody>
          <a:bodyPr/>
          <a:lstStyle/>
          <a:p>
            <a:endParaRPr lang="en-US" noProof="0" dirty="0"/>
          </a:p>
        </p:txBody>
      </p:sp>
      <p:sp>
        <p:nvSpPr>
          <p:cNvPr id="5" name="Slide Number Placeholder 4">
            <a:extLst>
              <a:ext uri="{FF2B5EF4-FFF2-40B4-BE49-F238E27FC236}">
                <a16:creationId xmlns:a16="http://schemas.microsoft.com/office/drawing/2014/main" id="{BE4A5E74-F26F-4C7A-BED1-6EE66C0B3A54}"/>
              </a:ext>
            </a:extLst>
          </p:cNvPr>
          <p:cNvSpPr>
            <a:spLocks noGrp="1"/>
          </p:cNvSpPr>
          <p:nvPr>
            <p:ph type="sldNum" sz="quarter" idx="12"/>
          </p:nvPr>
        </p:nvSpPr>
        <p:spPr/>
        <p:txBody>
          <a:bodyPr/>
          <a:lstStyle/>
          <a:p>
            <a:fld id="{82EE24B5-652C-4DB5-B7C3-B5BBEC1280B1}" type="slidenum">
              <a:rPr lang="en-US" noProof="0" smtClean="0"/>
              <a:t>‹#›</a:t>
            </a:fld>
            <a:endParaRPr lang="en-US" noProof="0" dirty="0"/>
          </a:p>
        </p:txBody>
      </p:sp>
    </p:spTree>
    <p:extLst>
      <p:ext uri="{BB962C8B-B14F-4D97-AF65-F5344CB8AC3E}">
        <p14:creationId xmlns:p14="http://schemas.microsoft.com/office/powerpoint/2010/main" val="3691903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55C546-684A-45B9-8890-66DC55DF7D06}"/>
              </a:ext>
            </a:extLst>
          </p:cNvPr>
          <p:cNvSpPr>
            <a:spLocks noGrp="1"/>
          </p:cNvSpPr>
          <p:nvPr>
            <p:ph type="dt" sz="half" idx="10"/>
          </p:nvPr>
        </p:nvSpPr>
        <p:spPr/>
        <p:txBody>
          <a:bodyPr/>
          <a:lstStyle/>
          <a:p>
            <a:fld id="{40B0A371-51FE-4D99-BD87-6A650FCE519D}" type="datetime1">
              <a:rPr lang="en-US" noProof="0" smtClean="0"/>
              <a:t>12/14/2022</a:t>
            </a:fld>
            <a:endParaRPr lang="en-US" noProof="0" dirty="0"/>
          </a:p>
        </p:txBody>
      </p:sp>
      <p:sp>
        <p:nvSpPr>
          <p:cNvPr id="3" name="Footer Placeholder 2">
            <a:extLst>
              <a:ext uri="{FF2B5EF4-FFF2-40B4-BE49-F238E27FC236}">
                <a16:creationId xmlns:a16="http://schemas.microsoft.com/office/drawing/2014/main" id="{4543EBDF-D696-42F7-B962-56F5FEE120CC}"/>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6789D77E-1675-4F9D-9113-B274CB0E87FA}"/>
              </a:ext>
            </a:extLst>
          </p:cNvPr>
          <p:cNvSpPr>
            <a:spLocks noGrp="1"/>
          </p:cNvSpPr>
          <p:nvPr>
            <p:ph type="sldNum" sz="quarter" idx="12"/>
          </p:nvPr>
        </p:nvSpPr>
        <p:spPr/>
        <p:txBody>
          <a:bodyPr/>
          <a:lstStyle/>
          <a:p>
            <a:fld id="{82EE24B5-652C-4DB5-B7C3-B5BBEC1280B1}" type="slidenum">
              <a:rPr lang="en-US" noProof="0" smtClean="0"/>
              <a:t>‹#›</a:t>
            </a:fld>
            <a:endParaRPr lang="en-US" noProof="0" dirty="0"/>
          </a:p>
        </p:txBody>
      </p:sp>
    </p:spTree>
    <p:extLst>
      <p:ext uri="{BB962C8B-B14F-4D97-AF65-F5344CB8AC3E}">
        <p14:creationId xmlns:p14="http://schemas.microsoft.com/office/powerpoint/2010/main" val="274602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E9C90-06AB-49B5-9970-F5791DE93A41}"/>
              </a:ext>
            </a:extLst>
          </p:cNvPr>
          <p:cNvSpPr>
            <a:spLocks noGrp="1"/>
          </p:cNvSpPr>
          <p:nvPr>
            <p:ph type="title"/>
          </p:nvPr>
        </p:nvSpPr>
        <p:spPr>
          <a:xfrm>
            <a:off x="629841" y="457200"/>
            <a:ext cx="2949178" cy="1600200"/>
          </a:xfrm>
        </p:spPr>
        <p:txBody>
          <a:bodyPr anchor="b"/>
          <a:lstStyle>
            <a:lvl1pPr>
              <a:defRPr sz="2400"/>
            </a:lvl1pPr>
          </a:lstStyle>
          <a:p>
            <a:r>
              <a:rPr lang="en-US" noProof="0"/>
              <a:t>Click to edit Master title style</a:t>
            </a:r>
          </a:p>
        </p:txBody>
      </p:sp>
      <p:sp>
        <p:nvSpPr>
          <p:cNvPr id="3" name="Content Placeholder 2">
            <a:extLst>
              <a:ext uri="{FF2B5EF4-FFF2-40B4-BE49-F238E27FC236}">
                <a16:creationId xmlns:a16="http://schemas.microsoft.com/office/drawing/2014/main" id="{EFFB0071-932D-4CA0-92FB-A6E75AC85569}"/>
              </a:ext>
            </a:extLst>
          </p:cNvPr>
          <p:cNvSpPr>
            <a:spLocks noGrp="1"/>
          </p:cNvSpPr>
          <p:nvPr>
            <p:ph idx="1"/>
          </p:nvPr>
        </p:nvSpPr>
        <p:spPr>
          <a:xfrm>
            <a:off x="3887391" y="987434"/>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Text Placeholder 3">
            <a:extLst>
              <a:ext uri="{FF2B5EF4-FFF2-40B4-BE49-F238E27FC236}">
                <a16:creationId xmlns:a16="http://schemas.microsoft.com/office/drawing/2014/main" id="{71C8D9F5-8B70-4BDD-9CB5-BBF87CF5535C}"/>
              </a:ext>
            </a:extLst>
          </p:cNvPr>
          <p:cNvSpPr>
            <a:spLocks noGrp="1"/>
          </p:cNvSpPr>
          <p:nvPr>
            <p:ph type="body" sz="half" idx="2"/>
          </p:nvPr>
        </p:nvSpPr>
        <p:spPr>
          <a:xfrm>
            <a:off x="629841" y="2057400"/>
            <a:ext cx="2949178" cy="3811588"/>
          </a:xfrm>
        </p:spPr>
        <p:txBody>
          <a:bodyPr/>
          <a:lstStyle>
            <a:lvl1pPr marL="0" indent="0">
              <a:buNone/>
              <a:defRPr sz="1200"/>
            </a:lvl1pPr>
            <a:lvl2pPr marL="342884" indent="0">
              <a:buNone/>
              <a:defRPr sz="1050"/>
            </a:lvl2pPr>
            <a:lvl3pPr marL="685766" indent="0">
              <a:buNone/>
              <a:defRPr sz="900"/>
            </a:lvl3pPr>
            <a:lvl4pPr marL="1028649" indent="0">
              <a:buNone/>
              <a:defRPr sz="750"/>
            </a:lvl4pPr>
            <a:lvl5pPr marL="1371532" indent="0">
              <a:buNone/>
              <a:defRPr sz="750"/>
            </a:lvl5pPr>
            <a:lvl6pPr marL="1714415" indent="0">
              <a:buNone/>
              <a:defRPr sz="750"/>
            </a:lvl6pPr>
            <a:lvl7pPr marL="2057297" indent="0">
              <a:buNone/>
              <a:defRPr sz="750"/>
            </a:lvl7pPr>
            <a:lvl8pPr marL="2400180" indent="0">
              <a:buNone/>
              <a:defRPr sz="750"/>
            </a:lvl8pPr>
            <a:lvl9pPr marL="2743064" indent="0">
              <a:buNone/>
              <a:defRPr sz="750"/>
            </a:lvl9pPr>
          </a:lstStyle>
          <a:p>
            <a:pPr lvl="0"/>
            <a:r>
              <a:rPr lang="en-US" noProof="0"/>
              <a:t>Click to edit Master text styles</a:t>
            </a:r>
          </a:p>
        </p:txBody>
      </p:sp>
      <p:sp>
        <p:nvSpPr>
          <p:cNvPr id="5" name="Date Placeholder 4">
            <a:extLst>
              <a:ext uri="{FF2B5EF4-FFF2-40B4-BE49-F238E27FC236}">
                <a16:creationId xmlns:a16="http://schemas.microsoft.com/office/drawing/2014/main" id="{7989DE91-7A80-4682-9D32-2CD41DEFB7B2}"/>
              </a:ext>
            </a:extLst>
          </p:cNvPr>
          <p:cNvSpPr>
            <a:spLocks noGrp="1"/>
          </p:cNvSpPr>
          <p:nvPr>
            <p:ph type="dt" sz="half" idx="10"/>
          </p:nvPr>
        </p:nvSpPr>
        <p:spPr/>
        <p:txBody>
          <a:bodyPr/>
          <a:lstStyle/>
          <a:p>
            <a:fld id="{5FCF8CFF-A1C0-4B6C-AA8D-BE72CB14468D}" type="datetime1">
              <a:rPr lang="en-US" noProof="0" smtClean="0"/>
              <a:t>12/14/2022</a:t>
            </a:fld>
            <a:endParaRPr lang="en-US" noProof="0" dirty="0"/>
          </a:p>
        </p:txBody>
      </p:sp>
      <p:sp>
        <p:nvSpPr>
          <p:cNvPr id="6" name="Footer Placeholder 5">
            <a:extLst>
              <a:ext uri="{FF2B5EF4-FFF2-40B4-BE49-F238E27FC236}">
                <a16:creationId xmlns:a16="http://schemas.microsoft.com/office/drawing/2014/main" id="{7B9E2482-2E7D-4868-95A7-4A55B40FECE1}"/>
              </a:ext>
            </a:extLst>
          </p:cNvPr>
          <p:cNvSpPr>
            <a:spLocks noGrp="1"/>
          </p:cNvSpPr>
          <p:nvPr>
            <p:ph type="ftr" sz="quarter" idx="11"/>
          </p:nvPr>
        </p:nvSpPr>
        <p:spPr/>
        <p:txBody>
          <a:bodyPr/>
          <a:lstStyle/>
          <a:p>
            <a:endParaRPr lang="en-US" noProof="0" dirty="0"/>
          </a:p>
        </p:txBody>
      </p:sp>
      <p:sp>
        <p:nvSpPr>
          <p:cNvPr id="7" name="Slide Number Placeholder 6">
            <a:extLst>
              <a:ext uri="{FF2B5EF4-FFF2-40B4-BE49-F238E27FC236}">
                <a16:creationId xmlns:a16="http://schemas.microsoft.com/office/drawing/2014/main" id="{1F4E84CF-C3E5-4475-84C7-21CBAC064B74}"/>
              </a:ext>
            </a:extLst>
          </p:cNvPr>
          <p:cNvSpPr>
            <a:spLocks noGrp="1"/>
          </p:cNvSpPr>
          <p:nvPr>
            <p:ph type="sldNum" sz="quarter" idx="12"/>
          </p:nvPr>
        </p:nvSpPr>
        <p:spPr/>
        <p:txBody>
          <a:bodyPr/>
          <a:lstStyle/>
          <a:p>
            <a:fld id="{82EE24B5-652C-4DB5-B7C3-B5BBEC1280B1}" type="slidenum">
              <a:rPr lang="en-US" noProof="0" smtClean="0"/>
              <a:t>‹#›</a:t>
            </a:fld>
            <a:endParaRPr lang="en-US" noProof="0" dirty="0"/>
          </a:p>
        </p:txBody>
      </p:sp>
    </p:spTree>
    <p:extLst>
      <p:ext uri="{BB962C8B-B14F-4D97-AF65-F5344CB8AC3E}">
        <p14:creationId xmlns:p14="http://schemas.microsoft.com/office/powerpoint/2010/main" val="2962625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0E0AA-5363-4861-AB6B-0E4D34D74B92}"/>
              </a:ext>
            </a:extLst>
          </p:cNvPr>
          <p:cNvSpPr>
            <a:spLocks noGrp="1"/>
          </p:cNvSpPr>
          <p:nvPr>
            <p:ph type="title"/>
          </p:nvPr>
        </p:nvSpPr>
        <p:spPr>
          <a:xfrm>
            <a:off x="629841" y="457200"/>
            <a:ext cx="2949178" cy="1600200"/>
          </a:xfrm>
        </p:spPr>
        <p:txBody>
          <a:bodyPr anchor="b"/>
          <a:lstStyle>
            <a:lvl1pPr>
              <a:defRPr sz="2400"/>
            </a:lvl1pPr>
          </a:lstStyle>
          <a:p>
            <a:r>
              <a:rPr lang="en-US" noProof="0"/>
              <a:t>Click to edit Master title style</a:t>
            </a:r>
          </a:p>
        </p:txBody>
      </p:sp>
      <p:sp>
        <p:nvSpPr>
          <p:cNvPr id="3" name="Picture Placeholder 2">
            <a:extLst>
              <a:ext uri="{FF2B5EF4-FFF2-40B4-BE49-F238E27FC236}">
                <a16:creationId xmlns:a16="http://schemas.microsoft.com/office/drawing/2014/main" id="{8D44B7CE-2038-4CCA-AA8A-D03DE5FD956E}"/>
              </a:ext>
            </a:extLst>
          </p:cNvPr>
          <p:cNvSpPr>
            <a:spLocks noGrp="1"/>
          </p:cNvSpPr>
          <p:nvPr>
            <p:ph type="pic" idx="1"/>
          </p:nvPr>
        </p:nvSpPr>
        <p:spPr>
          <a:xfrm>
            <a:off x="3887391" y="987434"/>
            <a:ext cx="4629150" cy="4873625"/>
          </a:xfrm>
        </p:spPr>
        <p:txBody>
          <a:bodyPr/>
          <a:lstStyle>
            <a:lvl1pPr marL="0" indent="0">
              <a:buNone/>
              <a:defRPr sz="2400"/>
            </a:lvl1pPr>
            <a:lvl2pPr marL="342884" indent="0">
              <a:buNone/>
              <a:defRPr sz="2100"/>
            </a:lvl2pPr>
            <a:lvl3pPr marL="685766" indent="0">
              <a:buNone/>
              <a:defRPr sz="1800"/>
            </a:lvl3pPr>
            <a:lvl4pPr marL="1028649" indent="0">
              <a:buNone/>
              <a:defRPr sz="1500"/>
            </a:lvl4pPr>
            <a:lvl5pPr marL="1371532" indent="0">
              <a:buNone/>
              <a:defRPr sz="1500"/>
            </a:lvl5pPr>
            <a:lvl6pPr marL="1714415" indent="0">
              <a:buNone/>
              <a:defRPr sz="1500"/>
            </a:lvl6pPr>
            <a:lvl7pPr marL="2057297" indent="0">
              <a:buNone/>
              <a:defRPr sz="1500"/>
            </a:lvl7pPr>
            <a:lvl8pPr marL="2400180" indent="0">
              <a:buNone/>
              <a:defRPr sz="1500"/>
            </a:lvl8pPr>
            <a:lvl9pPr marL="2743064" indent="0">
              <a:buNone/>
              <a:defRPr sz="1500"/>
            </a:lvl9pPr>
          </a:lstStyle>
          <a:p>
            <a:r>
              <a:rPr lang="en-US" noProof="0"/>
              <a:t>Click icon to add picture</a:t>
            </a:r>
            <a:endParaRPr lang="en-US" noProof="0" dirty="0"/>
          </a:p>
        </p:txBody>
      </p:sp>
      <p:sp>
        <p:nvSpPr>
          <p:cNvPr id="4" name="Text Placeholder 3">
            <a:extLst>
              <a:ext uri="{FF2B5EF4-FFF2-40B4-BE49-F238E27FC236}">
                <a16:creationId xmlns:a16="http://schemas.microsoft.com/office/drawing/2014/main" id="{EA79774D-36EB-4201-B1AC-922DD2E06640}"/>
              </a:ext>
            </a:extLst>
          </p:cNvPr>
          <p:cNvSpPr>
            <a:spLocks noGrp="1"/>
          </p:cNvSpPr>
          <p:nvPr>
            <p:ph type="body" sz="half" idx="2"/>
          </p:nvPr>
        </p:nvSpPr>
        <p:spPr>
          <a:xfrm>
            <a:off x="629841" y="2057400"/>
            <a:ext cx="2949178" cy="3811588"/>
          </a:xfrm>
        </p:spPr>
        <p:txBody>
          <a:bodyPr/>
          <a:lstStyle>
            <a:lvl1pPr marL="0" indent="0">
              <a:buNone/>
              <a:defRPr sz="1200"/>
            </a:lvl1pPr>
            <a:lvl2pPr marL="342884" indent="0">
              <a:buNone/>
              <a:defRPr sz="1050"/>
            </a:lvl2pPr>
            <a:lvl3pPr marL="685766" indent="0">
              <a:buNone/>
              <a:defRPr sz="900"/>
            </a:lvl3pPr>
            <a:lvl4pPr marL="1028649" indent="0">
              <a:buNone/>
              <a:defRPr sz="750"/>
            </a:lvl4pPr>
            <a:lvl5pPr marL="1371532" indent="0">
              <a:buNone/>
              <a:defRPr sz="750"/>
            </a:lvl5pPr>
            <a:lvl6pPr marL="1714415" indent="0">
              <a:buNone/>
              <a:defRPr sz="750"/>
            </a:lvl6pPr>
            <a:lvl7pPr marL="2057297" indent="0">
              <a:buNone/>
              <a:defRPr sz="750"/>
            </a:lvl7pPr>
            <a:lvl8pPr marL="2400180" indent="0">
              <a:buNone/>
              <a:defRPr sz="750"/>
            </a:lvl8pPr>
            <a:lvl9pPr marL="2743064" indent="0">
              <a:buNone/>
              <a:defRPr sz="750"/>
            </a:lvl9pPr>
          </a:lstStyle>
          <a:p>
            <a:pPr lvl="0"/>
            <a:r>
              <a:rPr lang="en-US" noProof="0"/>
              <a:t>Click to edit Master text styles</a:t>
            </a:r>
          </a:p>
        </p:txBody>
      </p:sp>
      <p:sp>
        <p:nvSpPr>
          <p:cNvPr id="5" name="Date Placeholder 4">
            <a:extLst>
              <a:ext uri="{FF2B5EF4-FFF2-40B4-BE49-F238E27FC236}">
                <a16:creationId xmlns:a16="http://schemas.microsoft.com/office/drawing/2014/main" id="{CAD1E234-1CB2-41A0-B40D-7E7F160CBA11}"/>
              </a:ext>
            </a:extLst>
          </p:cNvPr>
          <p:cNvSpPr>
            <a:spLocks noGrp="1"/>
          </p:cNvSpPr>
          <p:nvPr>
            <p:ph type="dt" sz="half" idx="10"/>
          </p:nvPr>
        </p:nvSpPr>
        <p:spPr/>
        <p:txBody>
          <a:bodyPr/>
          <a:lstStyle/>
          <a:p>
            <a:fld id="{8C6D634D-0427-413D-A0D0-098959D06FEF}" type="datetime1">
              <a:rPr lang="en-US" noProof="0" smtClean="0"/>
              <a:t>12/14/2022</a:t>
            </a:fld>
            <a:endParaRPr lang="en-US" noProof="0" dirty="0"/>
          </a:p>
        </p:txBody>
      </p:sp>
      <p:sp>
        <p:nvSpPr>
          <p:cNvPr id="6" name="Footer Placeholder 5">
            <a:extLst>
              <a:ext uri="{FF2B5EF4-FFF2-40B4-BE49-F238E27FC236}">
                <a16:creationId xmlns:a16="http://schemas.microsoft.com/office/drawing/2014/main" id="{99FD472E-6334-4051-B4D9-6361A819F792}"/>
              </a:ext>
            </a:extLst>
          </p:cNvPr>
          <p:cNvSpPr>
            <a:spLocks noGrp="1"/>
          </p:cNvSpPr>
          <p:nvPr>
            <p:ph type="ftr" sz="quarter" idx="11"/>
          </p:nvPr>
        </p:nvSpPr>
        <p:spPr/>
        <p:txBody>
          <a:bodyPr/>
          <a:lstStyle/>
          <a:p>
            <a:endParaRPr lang="en-US" noProof="0" dirty="0"/>
          </a:p>
        </p:txBody>
      </p:sp>
      <p:sp>
        <p:nvSpPr>
          <p:cNvPr id="7" name="Slide Number Placeholder 6">
            <a:extLst>
              <a:ext uri="{FF2B5EF4-FFF2-40B4-BE49-F238E27FC236}">
                <a16:creationId xmlns:a16="http://schemas.microsoft.com/office/drawing/2014/main" id="{192384B9-6290-4070-B7D1-A105B27F0CB0}"/>
              </a:ext>
            </a:extLst>
          </p:cNvPr>
          <p:cNvSpPr>
            <a:spLocks noGrp="1"/>
          </p:cNvSpPr>
          <p:nvPr>
            <p:ph type="sldNum" sz="quarter" idx="12"/>
          </p:nvPr>
        </p:nvSpPr>
        <p:spPr/>
        <p:txBody>
          <a:bodyPr/>
          <a:lstStyle/>
          <a:p>
            <a:fld id="{82EE24B5-652C-4DB5-B7C3-B5BBEC1280B1}" type="slidenum">
              <a:rPr lang="en-US" noProof="0" smtClean="0"/>
              <a:t>‹#›</a:t>
            </a:fld>
            <a:endParaRPr lang="en-US" noProof="0" dirty="0"/>
          </a:p>
        </p:txBody>
      </p:sp>
    </p:spTree>
    <p:extLst>
      <p:ext uri="{BB962C8B-B14F-4D97-AF65-F5344CB8AC3E}">
        <p14:creationId xmlns:p14="http://schemas.microsoft.com/office/powerpoint/2010/main" val="2367443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CEC732-0DE2-456B-92A1-84321C9BDCDB}"/>
              </a:ext>
            </a:extLst>
          </p:cNvPr>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a:extLst>
              <a:ext uri="{FF2B5EF4-FFF2-40B4-BE49-F238E27FC236}">
                <a16:creationId xmlns:a16="http://schemas.microsoft.com/office/drawing/2014/main" id="{DA816A5B-B156-4DC3-B18E-14F3E59A64F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a:extLst>
              <a:ext uri="{FF2B5EF4-FFF2-40B4-BE49-F238E27FC236}">
                <a16:creationId xmlns:a16="http://schemas.microsoft.com/office/drawing/2014/main" id="{FDB0252E-67CD-4B33-849F-7B1449CF27D0}"/>
              </a:ext>
            </a:extLst>
          </p:cNvPr>
          <p:cNvSpPr>
            <a:spLocks noGrp="1"/>
          </p:cNvSpPr>
          <p:nvPr>
            <p:ph type="dt" sz="half" idx="2"/>
          </p:nvPr>
        </p:nvSpPr>
        <p:spPr>
          <a:xfrm>
            <a:off x="628650" y="617491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B2591E0-5367-4F2F-9C30-2087D79A846D}" type="datetime1">
              <a:rPr lang="en-US" noProof="0" smtClean="0"/>
              <a:t>12/14/2022</a:t>
            </a:fld>
            <a:endParaRPr lang="en-US" noProof="0" dirty="0"/>
          </a:p>
        </p:txBody>
      </p:sp>
      <p:sp>
        <p:nvSpPr>
          <p:cNvPr id="5" name="Footer Placeholder 4">
            <a:extLst>
              <a:ext uri="{FF2B5EF4-FFF2-40B4-BE49-F238E27FC236}">
                <a16:creationId xmlns:a16="http://schemas.microsoft.com/office/drawing/2014/main" id="{DC620AD2-E3F8-48CB-8B72-B0945DF5348A}"/>
              </a:ext>
            </a:extLst>
          </p:cNvPr>
          <p:cNvSpPr>
            <a:spLocks noGrp="1"/>
          </p:cNvSpPr>
          <p:nvPr>
            <p:ph type="ftr" sz="quarter" idx="3"/>
          </p:nvPr>
        </p:nvSpPr>
        <p:spPr>
          <a:xfrm>
            <a:off x="3028950" y="617491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noProof="0" dirty="0"/>
          </a:p>
        </p:txBody>
      </p:sp>
      <p:sp>
        <p:nvSpPr>
          <p:cNvPr id="10" name="Oval 9">
            <a:extLst>
              <a:ext uri="{FF2B5EF4-FFF2-40B4-BE49-F238E27FC236}">
                <a16:creationId xmlns:a16="http://schemas.microsoft.com/office/drawing/2014/main" id="{5A5F3BCF-F6FD-4DFF-B0B4-9892C9389344}"/>
              </a:ext>
            </a:extLst>
          </p:cNvPr>
          <p:cNvSpPr/>
          <p:nvPr/>
        </p:nvSpPr>
        <p:spPr>
          <a:xfrm>
            <a:off x="8671678" y="6227432"/>
            <a:ext cx="199800" cy="2664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6" name="Slide Number Placeholder 5">
            <a:extLst>
              <a:ext uri="{FF2B5EF4-FFF2-40B4-BE49-F238E27FC236}">
                <a16:creationId xmlns:a16="http://schemas.microsoft.com/office/drawing/2014/main" id="{D15DEFFD-817B-43EC-86F0-34DEA2BA5EEB}"/>
              </a:ext>
            </a:extLst>
          </p:cNvPr>
          <p:cNvSpPr>
            <a:spLocks noGrp="1"/>
          </p:cNvSpPr>
          <p:nvPr>
            <p:ph type="sldNum" sz="quarter" idx="4"/>
          </p:nvPr>
        </p:nvSpPr>
        <p:spPr>
          <a:xfrm>
            <a:off x="8601635" y="6174911"/>
            <a:ext cx="267837" cy="365125"/>
          </a:xfrm>
          <a:prstGeom prst="rect">
            <a:avLst/>
          </a:prstGeom>
        </p:spPr>
        <p:txBody>
          <a:bodyPr vert="horz" lIns="91440" tIns="45720" rIns="91440" bIns="45720" rtlCol="0" anchor="ctr"/>
          <a:lstStyle>
            <a:lvl1pPr algn="r">
              <a:defRPr sz="750" i="1">
                <a:solidFill>
                  <a:schemeClr val="tx2">
                    <a:alpha val="70000"/>
                  </a:schemeClr>
                </a:solidFill>
              </a:defRPr>
            </a:lvl1pPr>
          </a:lstStyle>
          <a:p>
            <a:fld id="{82EE24B5-652C-4DB5-B7C3-B5BBEC1280B1}" type="slidenum">
              <a:rPr lang="en-US" noProof="0" smtClean="0"/>
              <a:pPr/>
              <a:t>‹#›</a:t>
            </a:fld>
            <a:endParaRPr lang="en-US" noProof="0" dirty="0"/>
          </a:p>
        </p:txBody>
      </p:sp>
    </p:spTree>
    <p:extLst>
      <p:ext uri="{BB962C8B-B14F-4D97-AF65-F5344CB8AC3E}">
        <p14:creationId xmlns:p14="http://schemas.microsoft.com/office/powerpoint/2010/main" val="3664101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Lst>
  <p:hf hdr="0" ftr="0" dt="0"/>
  <p:txStyles>
    <p:titleStyle>
      <a:lvl1pPr algn="l" defTabSz="685766" rtl="0" eaLnBrk="1" latinLnBrk="0" hangingPunct="1">
        <a:lnSpc>
          <a:spcPct val="90000"/>
        </a:lnSpc>
        <a:spcBef>
          <a:spcPct val="0"/>
        </a:spcBef>
        <a:buNone/>
        <a:defRPr sz="2400" b="1" kern="1200">
          <a:solidFill>
            <a:schemeClr val="accent2"/>
          </a:solidFill>
          <a:latin typeface="+mj-lt"/>
          <a:ea typeface="+mj-ea"/>
          <a:cs typeface="+mj-cs"/>
        </a:defRPr>
      </a:lvl1pPr>
    </p:titleStyle>
    <p:bodyStyle>
      <a:lvl1pPr marL="171442" indent="-171442" algn="l" defTabSz="685766" rtl="0" eaLnBrk="1" latinLnBrk="0" hangingPunct="1">
        <a:lnSpc>
          <a:spcPct val="90000"/>
        </a:lnSpc>
        <a:spcBef>
          <a:spcPts val="750"/>
        </a:spcBef>
        <a:buFont typeface="Arial" panose="020B0604020202020204" pitchFamily="34" charset="0"/>
        <a:buChar char="•"/>
        <a:defRPr sz="1200" kern="1200">
          <a:solidFill>
            <a:schemeClr val="tx1">
              <a:lumMod val="75000"/>
              <a:lumOff val="25000"/>
            </a:schemeClr>
          </a:solidFill>
          <a:latin typeface="+mn-lt"/>
          <a:ea typeface="+mn-ea"/>
          <a:cs typeface="+mn-cs"/>
        </a:defRPr>
      </a:lvl1pPr>
      <a:lvl2pPr marL="514325" indent="-171442" algn="l" defTabSz="685766" rtl="0" eaLnBrk="1" latinLnBrk="0" hangingPunct="1">
        <a:lnSpc>
          <a:spcPct val="90000"/>
        </a:lnSpc>
        <a:spcBef>
          <a:spcPts val="375"/>
        </a:spcBef>
        <a:buFont typeface="Arial" panose="020B0604020202020204" pitchFamily="34" charset="0"/>
        <a:buChar char="•"/>
        <a:defRPr sz="1200" kern="1200">
          <a:solidFill>
            <a:schemeClr val="tx1">
              <a:lumMod val="75000"/>
              <a:lumOff val="25000"/>
            </a:schemeClr>
          </a:solidFill>
          <a:latin typeface="+mn-lt"/>
          <a:ea typeface="+mn-ea"/>
          <a:cs typeface="+mn-cs"/>
        </a:defRPr>
      </a:lvl2pPr>
      <a:lvl3pPr marL="857207" indent="-171442" algn="l" defTabSz="685766" rtl="0" eaLnBrk="1" latinLnBrk="0" hangingPunct="1">
        <a:lnSpc>
          <a:spcPct val="90000"/>
        </a:lnSpc>
        <a:spcBef>
          <a:spcPts val="375"/>
        </a:spcBef>
        <a:buFont typeface="Arial" panose="020B0604020202020204" pitchFamily="34" charset="0"/>
        <a:buChar char="•"/>
        <a:defRPr sz="1200" kern="1200">
          <a:solidFill>
            <a:schemeClr val="tx1">
              <a:lumMod val="75000"/>
              <a:lumOff val="25000"/>
            </a:schemeClr>
          </a:solidFill>
          <a:latin typeface="+mn-lt"/>
          <a:ea typeface="+mn-ea"/>
          <a:cs typeface="+mn-cs"/>
        </a:defRPr>
      </a:lvl3pPr>
      <a:lvl4pPr marL="1200090" indent="-171442" algn="l" defTabSz="685766" rtl="0" eaLnBrk="1" latinLnBrk="0" hangingPunct="1">
        <a:lnSpc>
          <a:spcPct val="90000"/>
        </a:lnSpc>
        <a:spcBef>
          <a:spcPts val="375"/>
        </a:spcBef>
        <a:buFont typeface="Arial" panose="020B0604020202020204" pitchFamily="34" charset="0"/>
        <a:buChar char="•"/>
        <a:defRPr sz="1200" kern="1200">
          <a:solidFill>
            <a:schemeClr val="tx1">
              <a:lumMod val="75000"/>
              <a:lumOff val="25000"/>
            </a:schemeClr>
          </a:solidFill>
          <a:latin typeface="+mn-lt"/>
          <a:ea typeface="+mn-ea"/>
          <a:cs typeface="+mn-cs"/>
        </a:defRPr>
      </a:lvl4pPr>
      <a:lvl5pPr marL="1542974" indent="-171442" algn="l" defTabSz="685766" rtl="0" eaLnBrk="1" latinLnBrk="0" hangingPunct="1">
        <a:lnSpc>
          <a:spcPct val="90000"/>
        </a:lnSpc>
        <a:spcBef>
          <a:spcPts val="375"/>
        </a:spcBef>
        <a:buFont typeface="Arial" panose="020B0604020202020204" pitchFamily="34" charset="0"/>
        <a:buChar char="•"/>
        <a:defRPr sz="1200" kern="1200">
          <a:solidFill>
            <a:schemeClr val="tx1">
              <a:lumMod val="75000"/>
              <a:lumOff val="25000"/>
            </a:schemeClr>
          </a:solidFill>
          <a:latin typeface="+mn-lt"/>
          <a:ea typeface="+mn-ea"/>
          <a:cs typeface="+mn-cs"/>
        </a:defRPr>
      </a:lvl5pPr>
      <a:lvl6pPr marL="1885856"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66" rtl="0" eaLnBrk="1" latinLnBrk="0" hangingPunct="1">
        <a:defRPr sz="1350" kern="1200">
          <a:solidFill>
            <a:schemeClr val="tx1"/>
          </a:solidFill>
          <a:latin typeface="+mn-lt"/>
          <a:ea typeface="+mn-ea"/>
          <a:cs typeface="+mn-cs"/>
        </a:defRPr>
      </a:lvl1pPr>
      <a:lvl2pPr marL="342884"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4" algn="l" defTabSz="685766"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4.xml"/><Relationship Id="rId7" Type="http://schemas.openxmlformats.org/officeDocument/2006/relationships/image" Target="../media/image3.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slideLayout" Target="../slideLayouts/slideLayout7.xml"/><Relationship Id="rId5" Type="http://schemas.openxmlformats.org/officeDocument/2006/relationships/tags" Target="../tags/tag6.xml"/><Relationship Id="rId4"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96A0C76-A907-FF49-52C1-E709E8F9961F}"/>
              </a:ext>
            </a:extLst>
          </p:cNvPr>
          <p:cNvSpPr>
            <a:spLocks noGrp="1"/>
          </p:cNvSpPr>
          <p:nvPr>
            <p:ph type="sldNum" sz="quarter" idx="12"/>
          </p:nvPr>
        </p:nvSpPr>
        <p:spPr/>
        <p:txBody>
          <a:bodyPr/>
          <a:lstStyle/>
          <a:p>
            <a:fld id="{82EE24B5-652C-4DB5-B7C3-B5BBEC1280B1}" type="slidenum">
              <a:rPr lang="en-US" noProof="0" smtClean="0"/>
              <a:t>1</a:t>
            </a:fld>
            <a:endParaRPr lang="en-US" noProof="0" dirty="0"/>
          </a:p>
        </p:txBody>
      </p:sp>
    </p:spTree>
    <p:extLst>
      <p:ext uri="{BB962C8B-B14F-4D97-AF65-F5344CB8AC3E}">
        <p14:creationId xmlns:p14="http://schemas.microsoft.com/office/powerpoint/2010/main" val="4030777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Placeholder 20" descr="Two person handshake">
            <a:extLst>
              <a:ext uri="{FF2B5EF4-FFF2-40B4-BE49-F238E27FC236}">
                <a16:creationId xmlns:a16="http://schemas.microsoft.com/office/drawing/2014/main" id="{42EF1974-141C-494C-A63E-216742273C6F}"/>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0" y="1031411"/>
            <a:ext cx="9144000" cy="5143500"/>
          </a:xfrm>
        </p:spPr>
      </p:pic>
      <p:sp>
        <p:nvSpPr>
          <p:cNvPr id="22" name="object 3" descr="Blue rectangle">
            <a:extLst>
              <a:ext uri="{FF2B5EF4-FFF2-40B4-BE49-F238E27FC236}">
                <a16:creationId xmlns:a16="http://schemas.microsoft.com/office/drawing/2014/main" id="{2D225086-68BE-4168-8F17-9443ADD89675}"/>
              </a:ext>
            </a:extLst>
          </p:cNvPr>
          <p:cNvSpPr/>
          <p:nvPr/>
        </p:nvSpPr>
        <p:spPr>
          <a:xfrm>
            <a:off x="0" y="1031411"/>
            <a:ext cx="9144000" cy="5143500"/>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tx2">
              <a:alpha val="69999"/>
            </a:schemeClr>
          </a:solidFill>
        </p:spPr>
        <p:txBody>
          <a:bodyPr wrap="square" lIns="0" tIns="0" rIns="0" bIns="0" rtlCol="0"/>
          <a:lstStyle/>
          <a:p>
            <a:endParaRPr lang="en-US" sz="1350" dirty="0"/>
          </a:p>
        </p:txBody>
      </p:sp>
      <p:sp>
        <p:nvSpPr>
          <p:cNvPr id="2" name="Slide Number Placeholder 1">
            <a:extLst>
              <a:ext uri="{FF2B5EF4-FFF2-40B4-BE49-F238E27FC236}">
                <a16:creationId xmlns:a16="http://schemas.microsoft.com/office/drawing/2014/main" id="{3790A3AE-E658-426D-96CD-CB0614B7418A}"/>
              </a:ext>
            </a:extLst>
          </p:cNvPr>
          <p:cNvSpPr>
            <a:spLocks noGrp="1"/>
          </p:cNvSpPr>
          <p:nvPr>
            <p:ph type="sldNum" sz="quarter" idx="12"/>
          </p:nvPr>
        </p:nvSpPr>
        <p:spPr/>
        <p:txBody>
          <a:bodyPr/>
          <a:lstStyle/>
          <a:p>
            <a:fld id="{82EE24B5-652C-4DB5-B7C3-B5BBEC1280B1}" type="slidenum">
              <a:rPr lang="en-US" smtClean="0"/>
              <a:t>10</a:t>
            </a:fld>
            <a:endParaRPr lang="en-US" dirty="0"/>
          </a:p>
        </p:txBody>
      </p:sp>
      <p:sp>
        <p:nvSpPr>
          <p:cNvPr id="48" name="Title 5">
            <a:extLst>
              <a:ext uri="{FF2B5EF4-FFF2-40B4-BE49-F238E27FC236}">
                <a16:creationId xmlns:a16="http://schemas.microsoft.com/office/drawing/2014/main" id="{C8604634-4338-F396-178D-88A6974D3F53}"/>
              </a:ext>
            </a:extLst>
          </p:cNvPr>
          <p:cNvSpPr txBox="1">
            <a:spLocks/>
          </p:cNvSpPr>
          <p:nvPr/>
        </p:nvSpPr>
        <p:spPr bwMode="ltGray">
          <a:xfrm>
            <a:off x="310393" y="1208015"/>
            <a:ext cx="8690994" cy="4618574"/>
          </a:xfrm>
          <a:prstGeom prst="rect">
            <a:avLst/>
          </a:prstGeom>
        </p:spPr>
        <p:txBody>
          <a:bodyPr vert="horz" lIns="91440" tIns="45720" rIns="91440" bIns="45720" rtlCol="0" anchor="ctr">
            <a:normAutofit/>
          </a:bodyPr>
          <a:lstStyle>
            <a:lvl1pPr algn="l" defTabSz="685766" rtl="0" eaLnBrk="1" latinLnBrk="0" hangingPunct="1">
              <a:lnSpc>
                <a:spcPct val="90000"/>
              </a:lnSpc>
              <a:spcBef>
                <a:spcPct val="0"/>
              </a:spcBef>
              <a:buNone/>
              <a:defRPr sz="2400" b="1" kern="1200">
                <a:solidFill>
                  <a:schemeClr val="bg1"/>
                </a:solidFill>
                <a:latin typeface="+mj-lt"/>
                <a:ea typeface="+mj-ea"/>
                <a:cs typeface="+mj-cs"/>
              </a:defRPr>
            </a:lvl1pPr>
          </a:lstStyle>
          <a:p>
            <a:r>
              <a:rPr lang="en-US" sz="3200" u="sng" dirty="0"/>
              <a:t>God Viewpoint of our Work</a:t>
            </a:r>
          </a:p>
          <a:p>
            <a:pPr marL="342900" indent="-342900">
              <a:buFont typeface="Arial" panose="020B0604020202020204" pitchFamily="34" charset="0"/>
              <a:buChar char="•"/>
            </a:pPr>
            <a:endParaRPr lang="en-US" sz="3200" dirty="0"/>
          </a:p>
          <a:p>
            <a:pPr marL="800100" lvl="1" indent="-342900">
              <a:buFont typeface="Arial" panose="020B0604020202020204" pitchFamily="34" charset="0"/>
              <a:buChar char="•"/>
            </a:pPr>
            <a:r>
              <a:rPr lang="en-US" sz="2600" b="1" dirty="0">
                <a:solidFill>
                  <a:schemeClr val="bg1"/>
                </a:solidFill>
              </a:rPr>
              <a:t>“ To feel productive”, “Experience”, “To engage our brains”</a:t>
            </a:r>
          </a:p>
          <a:p>
            <a:pPr marL="1257300" lvl="2" indent="-342900">
              <a:buFont typeface="Arial" panose="020B0604020202020204" pitchFamily="34" charset="0"/>
              <a:buChar char="•"/>
            </a:pPr>
            <a:r>
              <a:rPr lang="en-US" sz="2600" u="sng" dirty="0">
                <a:solidFill>
                  <a:schemeClr val="bg1"/>
                </a:solidFill>
              </a:rPr>
              <a:t>[2Th 3:7,11 NIV] </a:t>
            </a:r>
            <a:r>
              <a:rPr lang="en-US" sz="2600" dirty="0">
                <a:solidFill>
                  <a:schemeClr val="bg1"/>
                </a:solidFill>
              </a:rPr>
              <a:t>7 For you yourselves know how you ought to follow our example. We were not idle when we were with you, ...11 We hear that some among you are idle and disruptive. They are not busy; they are busybodies.</a:t>
            </a:r>
            <a:endParaRPr lang="en-US" sz="2400" dirty="0">
              <a:solidFill>
                <a:schemeClr val="bg1"/>
              </a:solidFill>
            </a:endParaRPr>
          </a:p>
        </p:txBody>
      </p:sp>
    </p:spTree>
    <p:extLst>
      <p:ext uri="{BB962C8B-B14F-4D97-AF65-F5344CB8AC3E}">
        <p14:creationId xmlns:p14="http://schemas.microsoft.com/office/powerpoint/2010/main" val="3238116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8">
                                            <p:txEl>
                                              <p:pRg st="2" end="2"/>
                                            </p:txEl>
                                          </p:spTgt>
                                        </p:tgtEl>
                                        <p:attrNameLst>
                                          <p:attrName>style.visibility</p:attrName>
                                        </p:attrNameLst>
                                      </p:cBhvr>
                                      <p:to>
                                        <p:strVal val="visible"/>
                                      </p:to>
                                    </p:set>
                                    <p:animEffect transition="in" filter="fade">
                                      <p:cBhvr>
                                        <p:cTn id="7" dur="500"/>
                                        <p:tgtEl>
                                          <p:spTgt spid="4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
                                            <p:txEl>
                                              <p:pRg st="3" end="3"/>
                                            </p:txEl>
                                          </p:spTgt>
                                        </p:tgtEl>
                                        <p:attrNameLst>
                                          <p:attrName>style.visibility</p:attrName>
                                        </p:attrNameLst>
                                      </p:cBhvr>
                                      <p:to>
                                        <p:strVal val="visible"/>
                                      </p:to>
                                    </p:set>
                                    <p:animEffect transition="in" filter="fade">
                                      <p:cBhvr>
                                        <p:cTn id="12" dur="500"/>
                                        <p:tgtEl>
                                          <p:spTgt spid="4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Placeholder 20" descr="Two person handshake">
            <a:extLst>
              <a:ext uri="{FF2B5EF4-FFF2-40B4-BE49-F238E27FC236}">
                <a16:creationId xmlns:a16="http://schemas.microsoft.com/office/drawing/2014/main" id="{42EF1974-141C-494C-A63E-216742273C6F}"/>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0" y="1031411"/>
            <a:ext cx="9144000" cy="5143500"/>
          </a:xfrm>
        </p:spPr>
      </p:pic>
      <p:sp>
        <p:nvSpPr>
          <p:cNvPr id="22" name="object 3" descr="Blue rectangle">
            <a:extLst>
              <a:ext uri="{FF2B5EF4-FFF2-40B4-BE49-F238E27FC236}">
                <a16:creationId xmlns:a16="http://schemas.microsoft.com/office/drawing/2014/main" id="{2D225086-68BE-4168-8F17-9443ADD89675}"/>
              </a:ext>
            </a:extLst>
          </p:cNvPr>
          <p:cNvSpPr/>
          <p:nvPr/>
        </p:nvSpPr>
        <p:spPr>
          <a:xfrm>
            <a:off x="0" y="1031411"/>
            <a:ext cx="9144000" cy="5143500"/>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tx2">
              <a:alpha val="69999"/>
            </a:schemeClr>
          </a:solidFill>
        </p:spPr>
        <p:txBody>
          <a:bodyPr wrap="square" lIns="0" tIns="0" rIns="0" bIns="0" rtlCol="0"/>
          <a:lstStyle/>
          <a:p>
            <a:endParaRPr lang="en-US" sz="1350" dirty="0"/>
          </a:p>
        </p:txBody>
      </p:sp>
      <p:sp>
        <p:nvSpPr>
          <p:cNvPr id="2" name="Slide Number Placeholder 1">
            <a:extLst>
              <a:ext uri="{FF2B5EF4-FFF2-40B4-BE49-F238E27FC236}">
                <a16:creationId xmlns:a16="http://schemas.microsoft.com/office/drawing/2014/main" id="{3790A3AE-E658-426D-96CD-CB0614B7418A}"/>
              </a:ext>
            </a:extLst>
          </p:cNvPr>
          <p:cNvSpPr>
            <a:spLocks noGrp="1"/>
          </p:cNvSpPr>
          <p:nvPr>
            <p:ph type="sldNum" sz="quarter" idx="12"/>
          </p:nvPr>
        </p:nvSpPr>
        <p:spPr/>
        <p:txBody>
          <a:bodyPr/>
          <a:lstStyle/>
          <a:p>
            <a:fld id="{82EE24B5-652C-4DB5-B7C3-B5BBEC1280B1}" type="slidenum">
              <a:rPr lang="en-US" smtClean="0"/>
              <a:t>11</a:t>
            </a:fld>
            <a:endParaRPr lang="en-US" dirty="0"/>
          </a:p>
        </p:txBody>
      </p:sp>
      <p:sp>
        <p:nvSpPr>
          <p:cNvPr id="48" name="Title 5">
            <a:extLst>
              <a:ext uri="{FF2B5EF4-FFF2-40B4-BE49-F238E27FC236}">
                <a16:creationId xmlns:a16="http://schemas.microsoft.com/office/drawing/2014/main" id="{C8604634-4338-F396-178D-88A6974D3F53}"/>
              </a:ext>
            </a:extLst>
          </p:cNvPr>
          <p:cNvSpPr txBox="1">
            <a:spLocks/>
          </p:cNvSpPr>
          <p:nvPr/>
        </p:nvSpPr>
        <p:spPr bwMode="ltGray">
          <a:xfrm>
            <a:off x="310393" y="1518408"/>
            <a:ext cx="8690994" cy="4999838"/>
          </a:xfrm>
          <a:prstGeom prst="rect">
            <a:avLst/>
          </a:prstGeom>
        </p:spPr>
        <p:txBody>
          <a:bodyPr vert="horz" lIns="91440" tIns="45720" rIns="91440" bIns="45720" rtlCol="0" anchor="ctr">
            <a:normAutofit fontScale="92500" lnSpcReduction="20000"/>
          </a:bodyPr>
          <a:lstStyle>
            <a:lvl1pPr algn="l" defTabSz="685766" rtl="0" eaLnBrk="1" latinLnBrk="0" hangingPunct="1">
              <a:lnSpc>
                <a:spcPct val="90000"/>
              </a:lnSpc>
              <a:spcBef>
                <a:spcPct val="0"/>
              </a:spcBef>
              <a:buNone/>
              <a:defRPr sz="2400" b="1" kern="1200">
                <a:solidFill>
                  <a:schemeClr val="bg1"/>
                </a:solidFill>
                <a:latin typeface="+mj-lt"/>
                <a:ea typeface="+mj-ea"/>
                <a:cs typeface="+mj-cs"/>
              </a:defRPr>
            </a:lvl1pPr>
          </a:lstStyle>
          <a:p>
            <a:r>
              <a:rPr lang="en-US" sz="3200" u="sng" dirty="0"/>
              <a:t>Theme - Biblical Foundation #2</a:t>
            </a:r>
          </a:p>
          <a:p>
            <a:pPr marL="342900" indent="-342900">
              <a:buFont typeface="Arial" panose="020B0604020202020204" pitchFamily="34" charset="0"/>
              <a:buChar char="•"/>
            </a:pPr>
            <a:endParaRPr lang="en-US" sz="3200" dirty="0"/>
          </a:p>
          <a:p>
            <a:pPr marL="342900" indent="-342900">
              <a:buFont typeface="Arial" panose="020B0604020202020204" pitchFamily="34" charset="0"/>
              <a:buChar char="•"/>
            </a:pPr>
            <a:r>
              <a:rPr lang="en-US" sz="3200" dirty="0"/>
              <a:t>Our Viewpoint – Work unto God not unto Men</a:t>
            </a:r>
          </a:p>
          <a:p>
            <a:pPr marL="800100" lvl="1" indent="-342900">
              <a:buFont typeface="Arial" panose="020B0604020202020204" pitchFamily="34" charset="0"/>
              <a:buChar char="•"/>
            </a:pPr>
            <a:r>
              <a:rPr lang="en-US" sz="2800" u="sng" dirty="0">
                <a:solidFill>
                  <a:schemeClr val="bg1"/>
                </a:solidFill>
              </a:rPr>
              <a:t>[Eph 6:5-7 NKJV] </a:t>
            </a:r>
            <a:r>
              <a:rPr lang="en-US" sz="2800" dirty="0">
                <a:solidFill>
                  <a:schemeClr val="bg1"/>
                </a:solidFill>
              </a:rPr>
              <a:t>5 Bondservants, be obedient to those who are your masters according to the flesh, with fear and trembling, in sincerity of heart, as to Christ; 6 not with eyeservice, as men-pleasers, but as bondservants of Christ, doing the will of God from the heart, 7 with goodwill doing service, as to the Lord, and not to men,</a:t>
            </a:r>
          </a:p>
          <a:p>
            <a:pPr marL="800100" lvl="1" indent="-342900">
              <a:buFont typeface="Arial" panose="020B0604020202020204" pitchFamily="34" charset="0"/>
              <a:buChar char="•"/>
            </a:pPr>
            <a:endParaRPr lang="en-US" sz="2600" u="sng" dirty="0">
              <a:solidFill>
                <a:schemeClr val="bg1"/>
              </a:solidFill>
            </a:endParaRPr>
          </a:p>
          <a:p>
            <a:pPr marL="800100" lvl="1" indent="-342900">
              <a:buFont typeface="Arial" panose="020B0604020202020204" pitchFamily="34" charset="0"/>
              <a:buChar char="•"/>
            </a:pPr>
            <a:r>
              <a:rPr lang="en-US" sz="2800" u="sng" dirty="0">
                <a:solidFill>
                  <a:schemeClr val="bg1"/>
                </a:solidFill>
              </a:rPr>
              <a:t>[Col 4:1 NKJV] </a:t>
            </a:r>
            <a:r>
              <a:rPr lang="en-US" sz="2800" dirty="0">
                <a:solidFill>
                  <a:schemeClr val="bg1"/>
                </a:solidFill>
              </a:rPr>
              <a:t>1 Masters, give your bondservants what is just and fair, knowing that you also have a Master in heaven.</a:t>
            </a:r>
          </a:p>
          <a:p>
            <a:pPr marL="800100" lvl="1" indent="-342900">
              <a:buFont typeface="Arial" panose="020B0604020202020204" pitchFamily="34" charset="0"/>
              <a:buChar char="•"/>
            </a:pPr>
            <a:endParaRPr lang="en-US" sz="2600" dirty="0">
              <a:solidFill>
                <a:schemeClr val="bg1"/>
              </a:solidFill>
            </a:endParaRPr>
          </a:p>
          <a:p>
            <a:pPr marL="342900" indent="-342900">
              <a:buFont typeface="Arial" panose="020B0604020202020204" pitchFamily="34" charset="0"/>
              <a:buChar char="•"/>
            </a:pPr>
            <a:endParaRPr lang="en-US" sz="3200" dirty="0"/>
          </a:p>
          <a:p>
            <a:pPr marL="800100" lvl="1" indent="-342900">
              <a:buFont typeface="Arial" panose="020B0604020202020204" pitchFamily="34" charset="0"/>
              <a:buChar char="•"/>
            </a:pPr>
            <a:endParaRPr lang="en-US" sz="2400" dirty="0">
              <a:solidFill>
                <a:schemeClr val="bg1"/>
              </a:solidFill>
            </a:endParaRPr>
          </a:p>
        </p:txBody>
      </p:sp>
      <p:cxnSp>
        <p:nvCxnSpPr>
          <p:cNvPr id="10" name="Straight Connector 9">
            <a:extLst>
              <a:ext uri="{FF2B5EF4-FFF2-40B4-BE49-F238E27FC236}">
                <a16:creationId xmlns:a16="http://schemas.microsoft.com/office/drawing/2014/main" id="{F565F25A-7D67-4AB8-9D88-0889E785E5AB}"/>
              </a:ext>
            </a:extLst>
          </p:cNvPr>
          <p:cNvCxnSpPr>
            <a:cxnSpLocks/>
          </p:cNvCxnSpPr>
          <p:nvPr/>
        </p:nvCxnSpPr>
        <p:spPr>
          <a:xfrm>
            <a:off x="6853806" y="2783048"/>
            <a:ext cx="1585519" cy="0"/>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12" name="Straight Connector 11">
            <a:extLst>
              <a:ext uri="{FF2B5EF4-FFF2-40B4-BE49-F238E27FC236}">
                <a16:creationId xmlns:a16="http://schemas.microsoft.com/office/drawing/2014/main" id="{4AF0AC5D-D5F5-4D4B-996A-23E787D62346}"/>
              </a:ext>
            </a:extLst>
          </p:cNvPr>
          <p:cNvCxnSpPr>
            <a:cxnSpLocks/>
          </p:cNvCxnSpPr>
          <p:nvPr/>
        </p:nvCxnSpPr>
        <p:spPr>
          <a:xfrm>
            <a:off x="1870745" y="3429000"/>
            <a:ext cx="5645791" cy="0"/>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14" name="Straight Connector 13">
            <a:extLst>
              <a:ext uri="{FF2B5EF4-FFF2-40B4-BE49-F238E27FC236}">
                <a16:creationId xmlns:a16="http://schemas.microsoft.com/office/drawing/2014/main" id="{9C5C9B7C-1D66-4086-AE2B-0B2EAF1FC1C3}"/>
              </a:ext>
            </a:extLst>
          </p:cNvPr>
          <p:cNvCxnSpPr>
            <a:cxnSpLocks/>
          </p:cNvCxnSpPr>
          <p:nvPr/>
        </p:nvCxnSpPr>
        <p:spPr>
          <a:xfrm>
            <a:off x="2533475" y="3741490"/>
            <a:ext cx="2801923" cy="0"/>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16" name="Straight Connector 15">
            <a:extLst>
              <a:ext uri="{FF2B5EF4-FFF2-40B4-BE49-F238E27FC236}">
                <a16:creationId xmlns:a16="http://schemas.microsoft.com/office/drawing/2014/main" id="{7F503565-3CDF-427D-B3CE-BB3E0A863430}"/>
              </a:ext>
            </a:extLst>
          </p:cNvPr>
          <p:cNvCxnSpPr>
            <a:cxnSpLocks/>
          </p:cNvCxnSpPr>
          <p:nvPr/>
        </p:nvCxnSpPr>
        <p:spPr>
          <a:xfrm>
            <a:off x="5981350" y="3733101"/>
            <a:ext cx="2046914" cy="0"/>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18" name="Straight Connector 17">
            <a:extLst>
              <a:ext uri="{FF2B5EF4-FFF2-40B4-BE49-F238E27FC236}">
                <a16:creationId xmlns:a16="http://schemas.microsoft.com/office/drawing/2014/main" id="{EC51B8D3-7F68-428B-A91E-B6E38D0654BC}"/>
              </a:ext>
            </a:extLst>
          </p:cNvPr>
          <p:cNvCxnSpPr>
            <a:cxnSpLocks/>
          </p:cNvCxnSpPr>
          <p:nvPr/>
        </p:nvCxnSpPr>
        <p:spPr>
          <a:xfrm>
            <a:off x="2046914" y="4672668"/>
            <a:ext cx="2189526" cy="0"/>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23" name="Straight Connector 22">
            <a:extLst>
              <a:ext uri="{FF2B5EF4-FFF2-40B4-BE49-F238E27FC236}">
                <a16:creationId xmlns:a16="http://schemas.microsoft.com/office/drawing/2014/main" id="{EF06D032-F3E3-45DB-BFBE-8F74C8851132}"/>
              </a:ext>
            </a:extLst>
          </p:cNvPr>
          <p:cNvCxnSpPr>
            <a:cxnSpLocks/>
          </p:cNvCxnSpPr>
          <p:nvPr/>
        </p:nvCxnSpPr>
        <p:spPr>
          <a:xfrm>
            <a:off x="5981350" y="4070059"/>
            <a:ext cx="2189526" cy="0"/>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25" name="Straight Connector 24">
            <a:extLst>
              <a:ext uri="{FF2B5EF4-FFF2-40B4-BE49-F238E27FC236}">
                <a16:creationId xmlns:a16="http://schemas.microsoft.com/office/drawing/2014/main" id="{E3E47BCF-199E-42F0-ABBC-6740DBAB8D12}"/>
              </a:ext>
            </a:extLst>
          </p:cNvPr>
          <p:cNvCxnSpPr>
            <a:cxnSpLocks/>
          </p:cNvCxnSpPr>
          <p:nvPr/>
        </p:nvCxnSpPr>
        <p:spPr>
          <a:xfrm>
            <a:off x="3013046" y="4363673"/>
            <a:ext cx="3840760" cy="0"/>
          </a:xfrm>
          <a:prstGeom prst="line">
            <a:avLst/>
          </a:prstGeom>
          <a:ln w="28575"/>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1567289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8">
                                            <p:txEl>
                                              <p:pRg st="2" end="2"/>
                                            </p:txEl>
                                          </p:spTgt>
                                        </p:tgtEl>
                                        <p:attrNameLst>
                                          <p:attrName>style.visibility</p:attrName>
                                        </p:attrNameLst>
                                      </p:cBhvr>
                                      <p:to>
                                        <p:strVal val="visible"/>
                                      </p:to>
                                    </p:set>
                                    <p:animEffect transition="in" filter="fade">
                                      <p:cBhvr>
                                        <p:cTn id="7" dur="500"/>
                                        <p:tgtEl>
                                          <p:spTgt spid="4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
                                            <p:txEl>
                                              <p:pRg st="3" end="3"/>
                                            </p:txEl>
                                          </p:spTgt>
                                        </p:tgtEl>
                                        <p:attrNameLst>
                                          <p:attrName>style.visibility</p:attrName>
                                        </p:attrNameLst>
                                      </p:cBhvr>
                                      <p:to>
                                        <p:strVal val="visible"/>
                                      </p:to>
                                    </p:set>
                                    <p:animEffect transition="in" filter="fade">
                                      <p:cBhvr>
                                        <p:cTn id="12" dur="500"/>
                                        <p:tgtEl>
                                          <p:spTgt spid="48">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par>
                                <p:cTn id="18" presetID="10" presetClass="entr" presetSubtype="0"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par>
                                <p:cTn id="26" presetID="10" presetClass="entr" presetSubtype="0" fill="hold"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500"/>
                                        <p:tgtEl>
                                          <p:spTgt spid="16"/>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25"/>
                                        </p:tgtEl>
                                        <p:attrNameLst>
                                          <p:attrName>style.visibility</p:attrName>
                                        </p:attrNameLst>
                                      </p:cBhvr>
                                      <p:to>
                                        <p:strVal val="visible"/>
                                      </p:to>
                                    </p:set>
                                    <p:animEffect transition="in" filter="fade">
                                      <p:cBhvr>
                                        <p:cTn id="33" dur="500"/>
                                        <p:tgtEl>
                                          <p:spTgt spid="25"/>
                                        </p:tgtEl>
                                      </p:cBhvr>
                                    </p:animEffect>
                                  </p:childTnLst>
                                </p:cTn>
                              </p:par>
                              <p:par>
                                <p:cTn id="34" presetID="10" presetClass="entr" presetSubtype="0" fill="hold" nodeType="with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fade">
                                      <p:cBhvr>
                                        <p:cTn id="36" dur="500"/>
                                        <p:tgtEl>
                                          <p:spTgt spid="23"/>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500"/>
                                        <p:tgtEl>
                                          <p:spTgt spid="18"/>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48">
                                            <p:txEl>
                                              <p:pRg st="5" end="5"/>
                                            </p:txEl>
                                          </p:spTgt>
                                        </p:tgtEl>
                                        <p:attrNameLst>
                                          <p:attrName>style.visibility</p:attrName>
                                        </p:attrNameLst>
                                      </p:cBhvr>
                                      <p:to>
                                        <p:strVal val="visible"/>
                                      </p:to>
                                    </p:set>
                                    <p:animEffect transition="in" filter="fade">
                                      <p:cBhvr>
                                        <p:cTn id="46" dur="500"/>
                                        <p:tgtEl>
                                          <p:spTgt spid="4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Placeholder 20" descr="Two person handshake">
            <a:extLst>
              <a:ext uri="{FF2B5EF4-FFF2-40B4-BE49-F238E27FC236}">
                <a16:creationId xmlns:a16="http://schemas.microsoft.com/office/drawing/2014/main" id="{42EF1974-141C-494C-A63E-216742273C6F}"/>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0" y="1031411"/>
            <a:ext cx="9144000" cy="5143500"/>
          </a:xfrm>
        </p:spPr>
      </p:pic>
      <p:sp>
        <p:nvSpPr>
          <p:cNvPr id="22" name="object 3" descr="Blue rectangle">
            <a:extLst>
              <a:ext uri="{FF2B5EF4-FFF2-40B4-BE49-F238E27FC236}">
                <a16:creationId xmlns:a16="http://schemas.microsoft.com/office/drawing/2014/main" id="{2D225086-68BE-4168-8F17-9443ADD89675}"/>
              </a:ext>
            </a:extLst>
          </p:cNvPr>
          <p:cNvSpPr/>
          <p:nvPr/>
        </p:nvSpPr>
        <p:spPr>
          <a:xfrm>
            <a:off x="0" y="1031411"/>
            <a:ext cx="9144000" cy="5143500"/>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tx2">
              <a:alpha val="69999"/>
            </a:schemeClr>
          </a:solidFill>
        </p:spPr>
        <p:txBody>
          <a:bodyPr wrap="square" lIns="0" tIns="0" rIns="0" bIns="0" rtlCol="0"/>
          <a:lstStyle/>
          <a:p>
            <a:endParaRPr lang="en-US" sz="1350" dirty="0"/>
          </a:p>
        </p:txBody>
      </p:sp>
      <p:sp>
        <p:nvSpPr>
          <p:cNvPr id="2" name="Slide Number Placeholder 1">
            <a:extLst>
              <a:ext uri="{FF2B5EF4-FFF2-40B4-BE49-F238E27FC236}">
                <a16:creationId xmlns:a16="http://schemas.microsoft.com/office/drawing/2014/main" id="{3790A3AE-E658-426D-96CD-CB0614B7418A}"/>
              </a:ext>
            </a:extLst>
          </p:cNvPr>
          <p:cNvSpPr>
            <a:spLocks noGrp="1"/>
          </p:cNvSpPr>
          <p:nvPr>
            <p:ph type="sldNum" sz="quarter" idx="12"/>
          </p:nvPr>
        </p:nvSpPr>
        <p:spPr/>
        <p:txBody>
          <a:bodyPr/>
          <a:lstStyle/>
          <a:p>
            <a:fld id="{82EE24B5-652C-4DB5-B7C3-B5BBEC1280B1}" type="slidenum">
              <a:rPr lang="en-US" smtClean="0"/>
              <a:t>12</a:t>
            </a:fld>
            <a:endParaRPr lang="en-US" dirty="0"/>
          </a:p>
        </p:txBody>
      </p:sp>
      <p:sp>
        <p:nvSpPr>
          <p:cNvPr id="48" name="Title 5">
            <a:extLst>
              <a:ext uri="{FF2B5EF4-FFF2-40B4-BE49-F238E27FC236}">
                <a16:creationId xmlns:a16="http://schemas.microsoft.com/office/drawing/2014/main" id="{C8604634-4338-F396-178D-88A6974D3F53}"/>
              </a:ext>
            </a:extLst>
          </p:cNvPr>
          <p:cNvSpPr txBox="1">
            <a:spLocks/>
          </p:cNvSpPr>
          <p:nvPr/>
        </p:nvSpPr>
        <p:spPr bwMode="ltGray">
          <a:xfrm>
            <a:off x="998290" y="1652757"/>
            <a:ext cx="7424257" cy="4173832"/>
          </a:xfrm>
          <a:prstGeom prst="rect">
            <a:avLst/>
          </a:prstGeom>
        </p:spPr>
        <p:txBody>
          <a:bodyPr vert="horz" lIns="91440" tIns="45720" rIns="91440" bIns="45720" rtlCol="0" anchor="ctr">
            <a:normAutofit/>
          </a:bodyPr>
          <a:lstStyle>
            <a:lvl1pPr algn="l" defTabSz="685766" rtl="0" eaLnBrk="1" latinLnBrk="0" hangingPunct="1">
              <a:lnSpc>
                <a:spcPct val="90000"/>
              </a:lnSpc>
              <a:spcBef>
                <a:spcPct val="0"/>
              </a:spcBef>
              <a:buNone/>
              <a:defRPr sz="2400" b="1" kern="1200">
                <a:solidFill>
                  <a:schemeClr val="bg1"/>
                </a:solidFill>
                <a:latin typeface="+mj-lt"/>
                <a:ea typeface="+mj-ea"/>
                <a:cs typeface="+mj-cs"/>
              </a:defRPr>
            </a:lvl1pPr>
          </a:lstStyle>
          <a:p>
            <a:pPr algn="ctr"/>
            <a:r>
              <a:rPr lang="en-US" sz="3200" u="sng" dirty="0"/>
              <a:t>Theme - Biblical Foundation #3 </a:t>
            </a:r>
          </a:p>
          <a:p>
            <a:endParaRPr lang="en-US" sz="3200" u="sng" dirty="0"/>
          </a:p>
          <a:p>
            <a:pPr algn="ctr"/>
            <a:r>
              <a:rPr lang="en-US" sz="3200" dirty="0"/>
              <a:t>Viewpoint of others – Working as Godly Examples</a:t>
            </a:r>
          </a:p>
          <a:p>
            <a:endParaRPr lang="en-US" sz="3200" dirty="0">
              <a:solidFill>
                <a:schemeClr val="bg1"/>
              </a:solidFill>
            </a:endParaRPr>
          </a:p>
          <a:p>
            <a:pPr algn="ctr"/>
            <a:r>
              <a:rPr lang="en-US" sz="3200" b="0" dirty="0">
                <a:solidFill>
                  <a:schemeClr val="bg1"/>
                </a:solidFill>
              </a:rPr>
              <a:t>The effects our actions have on those who observe us.</a:t>
            </a:r>
          </a:p>
          <a:p>
            <a:pPr marL="800100" lvl="1" indent="-342900">
              <a:buFont typeface="Arial" panose="020B0604020202020204" pitchFamily="34" charset="0"/>
              <a:buChar char="•"/>
            </a:pPr>
            <a:endParaRPr lang="en-US" sz="2600" dirty="0">
              <a:solidFill>
                <a:schemeClr val="bg1"/>
              </a:solidFill>
            </a:endParaRPr>
          </a:p>
          <a:p>
            <a:pPr marL="342900" indent="-342900">
              <a:buFont typeface="Arial" panose="020B0604020202020204" pitchFamily="34" charset="0"/>
              <a:buChar char="•"/>
            </a:pPr>
            <a:endParaRPr lang="en-US" sz="3200" dirty="0"/>
          </a:p>
          <a:p>
            <a:pPr marL="800100" lvl="1" indent="-342900">
              <a:buFont typeface="Arial" panose="020B0604020202020204" pitchFamily="34" charset="0"/>
              <a:buChar char="•"/>
            </a:pPr>
            <a:endParaRPr lang="en-US" sz="2400" dirty="0">
              <a:solidFill>
                <a:schemeClr val="bg1"/>
              </a:solidFill>
            </a:endParaRPr>
          </a:p>
        </p:txBody>
      </p:sp>
    </p:spTree>
    <p:extLst>
      <p:ext uri="{BB962C8B-B14F-4D97-AF65-F5344CB8AC3E}">
        <p14:creationId xmlns:p14="http://schemas.microsoft.com/office/powerpoint/2010/main" val="506251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8">
                                            <p:txEl>
                                              <p:pRg st="4" end="4"/>
                                            </p:txEl>
                                          </p:spTgt>
                                        </p:tgtEl>
                                        <p:attrNameLst>
                                          <p:attrName>style.visibility</p:attrName>
                                        </p:attrNameLst>
                                      </p:cBhvr>
                                      <p:to>
                                        <p:strVal val="visible"/>
                                      </p:to>
                                    </p:set>
                                    <p:animEffect transition="in" filter="fade">
                                      <p:cBhvr>
                                        <p:cTn id="7" dur="500"/>
                                        <p:tgtEl>
                                          <p:spTgt spid="4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Placeholder 20" descr="Two person handshake">
            <a:extLst>
              <a:ext uri="{FF2B5EF4-FFF2-40B4-BE49-F238E27FC236}">
                <a16:creationId xmlns:a16="http://schemas.microsoft.com/office/drawing/2014/main" id="{42EF1974-141C-494C-A63E-216742273C6F}"/>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0" y="1031411"/>
            <a:ext cx="9144000" cy="5143500"/>
          </a:xfrm>
        </p:spPr>
      </p:pic>
      <p:sp>
        <p:nvSpPr>
          <p:cNvPr id="22" name="object 3" descr="Blue rectangle">
            <a:extLst>
              <a:ext uri="{FF2B5EF4-FFF2-40B4-BE49-F238E27FC236}">
                <a16:creationId xmlns:a16="http://schemas.microsoft.com/office/drawing/2014/main" id="{2D225086-68BE-4168-8F17-9443ADD89675}"/>
              </a:ext>
            </a:extLst>
          </p:cNvPr>
          <p:cNvSpPr/>
          <p:nvPr/>
        </p:nvSpPr>
        <p:spPr>
          <a:xfrm>
            <a:off x="0" y="1031411"/>
            <a:ext cx="9144000" cy="5143500"/>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tx2">
              <a:alpha val="69999"/>
            </a:schemeClr>
          </a:solidFill>
        </p:spPr>
        <p:txBody>
          <a:bodyPr wrap="square" lIns="0" tIns="0" rIns="0" bIns="0" rtlCol="0"/>
          <a:lstStyle/>
          <a:p>
            <a:pPr marL="800100" lvl="1" indent="-342900">
              <a:buFont typeface="Arial" panose="020B0604020202020204" pitchFamily="34" charset="0"/>
              <a:buChar char="•"/>
            </a:pPr>
            <a:endParaRPr lang="en-US" sz="1400" dirty="0">
              <a:solidFill>
                <a:schemeClr val="bg1"/>
              </a:solidFill>
            </a:endParaRPr>
          </a:p>
        </p:txBody>
      </p:sp>
      <p:sp>
        <p:nvSpPr>
          <p:cNvPr id="2" name="Slide Number Placeholder 1">
            <a:extLst>
              <a:ext uri="{FF2B5EF4-FFF2-40B4-BE49-F238E27FC236}">
                <a16:creationId xmlns:a16="http://schemas.microsoft.com/office/drawing/2014/main" id="{3790A3AE-E658-426D-96CD-CB0614B7418A}"/>
              </a:ext>
            </a:extLst>
          </p:cNvPr>
          <p:cNvSpPr>
            <a:spLocks noGrp="1"/>
          </p:cNvSpPr>
          <p:nvPr>
            <p:ph type="sldNum" sz="quarter" idx="12"/>
          </p:nvPr>
        </p:nvSpPr>
        <p:spPr/>
        <p:txBody>
          <a:bodyPr/>
          <a:lstStyle/>
          <a:p>
            <a:fld id="{82EE24B5-652C-4DB5-B7C3-B5BBEC1280B1}" type="slidenum">
              <a:rPr lang="en-US" smtClean="0"/>
              <a:t>13</a:t>
            </a:fld>
            <a:endParaRPr lang="en-US" dirty="0"/>
          </a:p>
        </p:txBody>
      </p:sp>
      <p:sp>
        <p:nvSpPr>
          <p:cNvPr id="6" name="Title 5">
            <a:extLst>
              <a:ext uri="{FF2B5EF4-FFF2-40B4-BE49-F238E27FC236}">
                <a16:creationId xmlns:a16="http://schemas.microsoft.com/office/drawing/2014/main" id="{6BDEDF39-62EC-40AF-98F4-06A79F1F80F1}"/>
              </a:ext>
            </a:extLst>
          </p:cNvPr>
          <p:cNvSpPr>
            <a:spLocks noGrp="1"/>
          </p:cNvSpPr>
          <p:nvPr>
            <p:ph type="title"/>
          </p:nvPr>
        </p:nvSpPr>
        <p:spPr bwMode="ltGray">
          <a:xfrm>
            <a:off x="2046914" y="1165500"/>
            <a:ext cx="4664279" cy="730493"/>
          </a:xfrm>
        </p:spPr>
        <p:txBody>
          <a:bodyPr>
            <a:noAutofit/>
          </a:bodyPr>
          <a:lstStyle/>
          <a:p>
            <a:r>
              <a:rPr lang="en-US" sz="2700" dirty="0">
                <a:solidFill>
                  <a:schemeClr val="bg1"/>
                </a:solidFill>
              </a:rPr>
              <a:t>Can we be separate and an </a:t>
            </a:r>
            <a:br>
              <a:rPr lang="en-US" sz="2700" dirty="0">
                <a:solidFill>
                  <a:schemeClr val="bg1"/>
                </a:solidFill>
              </a:rPr>
            </a:br>
            <a:r>
              <a:rPr lang="en-US" sz="2700" dirty="0">
                <a:solidFill>
                  <a:schemeClr val="bg1"/>
                </a:solidFill>
              </a:rPr>
              <a:t>example at the same time?</a:t>
            </a:r>
            <a:endParaRPr lang="en-US" sz="2700" dirty="0"/>
          </a:p>
        </p:txBody>
      </p:sp>
      <p:sp>
        <p:nvSpPr>
          <p:cNvPr id="24" name="object 5" descr="Beige rectangle">
            <a:extLst>
              <a:ext uri="{FF2B5EF4-FFF2-40B4-BE49-F238E27FC236}">
                <a16:creationId xmlns:a16="http://schemas.microsoft.com/office/drawing/2014/main" id="{73ED10AC-D04B-401B-A6A1-6069912D1664}"/>
              </a:ext>
            </a:extLst>
          </p:cNvPr>
          <p:cNvSpPr/>
          <p:nvPr/>
        </p:nvSpPr>
        <p:spPr bwMode="ltGray">
          <a:xfrm>
            <a:off x="2164361" y="2030082"/>
            <a:ext cx="4236440" cy="100722"/>
          </a:xfrm>
          <a:custGeom>
            <a:avLst/>
            <a:gdLst/>
            <a:ahLst/>
            <a:cxnLst/>
            <a:rect l="l" t="t" r="r" b="b"/>
            <a:pathLst>
              <a:path w="3931920">
                <a:moveTo>
                  <a:pt x="0" y="0"/>
                </a:moveTo>
                <a:lnTo>
                  <a:pt x="3931920" y="0"/>
                </a:lnTo>
              </a:path>
            </a:pathLst>
          </a:custGeom>
          <a:ln w="54864">
            <a:solidFill>
              <a:schemeClr val="accent1"/>
            </a:solidFill>
          </a:ln>
        </p:spPr>
        <p:txBody>
          <a:bodyPr wrap="square" lIns="0" tIns="0" rIns="0" bIns="0" rtlCol="0"/>
          <a:lstStyle/>
          <a:p>
            <a:endParaRPr lang="en-US" sz="1350" dirty="0"/>
          </a:p>
        </p:txBody>
      </p:sp>
      <p:sp>
        <p:nvSpPr>
          <p:cNvPr id="3" name="Title 5">
            <a:extLst>
              <a:ext uri="{FF2B5EF4-FFF2-40B4-BE49-F238E27FC236}">
                <a16:creationId xmlns:a16="http://schemas.microsoft.com/office/drawing/2014/main" id="{6F7C2BAF-E3FE-1A30-1096-8BDE37A565BD}"/>
              </a:ext>
            </a:extLst>
          </p:cNvPr>
          <p:cNvSpPr txBox="1">
            <a:spLocks/>
          </p:cNvSpPr>
          <p:nvPr/>
        </p:nvSpPr>
        <p:spPr bwMode="ltGray">
          <a:xfrm>
            <a:off x="0" y="1895993"/>
            <a:ext cx="9143999" cy="4278917"/>
          </a:xfrm>
          <a:prstGeom prst="rect">
            <a:avLst/>
          </a:prstGeom>
        </p:spPr>
        <p:txBody>
          <a:bodyPr vert="horz" lIns="91440" tIns="45720" rIns="91440" bIns="45720" rtlCol="0" anchor="ctr">
            <a:noAutofit/>
          </a:bodyPr>
          <a:lstStyle>
            <a:lvl1pPr algn="l" defTabSz="685766" rtl="0" eaLnBrk="1" latinLnBrk="0" hangingPunct="1">
              <a:lnSpc>
                <a:spcPct val="90000"/>
              </a:lnSpc>
              <a:spcBef>
                <a:spcPct val="0"/>
              </a:spcBef>
              <a:buNone/>
              <a:defRPr sz="2400" b="1" kern="1200">
                <a:solidFill>
                  <a:schemeClr val="bg1"/>
                </a:solidFill>
                <a:latin typeface="+mj-lt"/>
                <a:ea typeface="+mj-ea"/>
                <a:cs typeface="+mj-cs"/>
              </a:defRPr>
            </a:lvl1pPr>
          </a:lstStyle>
          <a:p>
            <a:pPr marL="342900" indent="-342900">
              <a:buFont typeface="Arial" panose="020B0604020202020204" pitchFamily="34" charset="0"/>
              <a:buChar char="•"/>
            </a:pPr>
            <a:r>
              <a:rPr lang="en-US" sz="2700" b="0" u="sng" dirty="0"/>
              <a:t>[Rom 16:17 NKJV] </a:t>
            </a:r>
            <a:r>
              <a:rPr lang="en-US" sz="2700" b="0" dirty="0"/>
              <a:t>17 Now I urge you, brethren, note those who cause divisions and offenses, contrary to the doctrine which you learned, and avoid them.</a:t>
            </a:r>
          </a:p>
          <a:p>
            <a:pPr marL="342900" indent="-342900">
              <a:buFont typeface="Arial" panose="020B0604020202020204" pitchFamily="34" charset="0"/>
              <a:buChar char="•"/>
            </a:pPr>
            <a:r>
              <a:rPr lang="en-US" sz="2700" b="0" u="sng" dirty="0"/>
              <a:t>[1Co 15:33 NKJV] </a:t>
            </a:r>
            <a:r>
              <a:rPr lang="en-US" sz="2700" b="0" dirty="0"/>
              <a:t>33 Do not be deceived: "Evil company corrupts good habits.“</a:t>
            </a:r>
          </a:p>
          <a:p>
            <a:pPr marL="342900" indent="-342900">
              <a:buFont typeface="Arial" panose="020B0604020202020204" pitchFamily="34" charset="0"/>
              <a:buChar char="•"/>
            </a:pPr>
            <a:r>
              <a:rPr lang="en-US" sz="2700" b="0" u="sng" dirty="0"/>
              <a:t>[2Co 6:14 NKJV] </a:t>
            </a:r>
            <a:r>
              <a:rPr lang="en-US" sz="2700" b="0" dirty="0"/>
              <a:t>14 Do not be unequally yoked together with unbelievers. For what fellowship has righteousness with lawlessness? And what communion has light with darkness?</a:t>
            </a:r>
          </a:p>
          <a:p>
            <a:pPr marL="342900" indent="-342900">
              <a:buFont typeface="Arial" panose="020B0604020202020204" pitchFamily="34" charset="0"/>
              <a:buChar char="•"/>
            </a:pPr>
            <a:r>
              <a:rPr lang="en-US" sz="2700" b="0" u="sng" dirty="0"/>
              <a:t>[Pro 13:20 NKJV] </a:t>
            </a:r>
            <a:r>
              <a:rPr lang="en-US" sz="2700" b="0" dirty="0"/>
              <a:t>20 He who walks with wise [men] will be wise, But the companion of fools will be destroyed.</a:t>
            </a:r>
          </a:p>
        </p:txBody>
      </p:sp>
    </p:spTree>
    <p:extLst>
      <p:ext uri="{BB962C8B-B14F-4D97-AF65-F5344CB8AC3E}">
        <p14:creationId xmlns:p14="http://schemas.microsoft.com/office/powerpoint/2010/main" val="3968561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Placeholder 20" descr="Two person handshake">
            <a:extLst>
              <a:ext uri="{FF2B5EF4-FFF2-40B4-BE49-F238E27FC236}">
                <a16:creationId xmlns:a16="http://schemas.microsoft.com/office/drawing/2014/main" id="{42EF1974-141C-494C-A63E-216742273C6F}"/>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0" y="1031411"/>
            <a:ext cx="9144000" cy="5143500"/>
          </a:xfrm>
        </p:spPr>
      </p:pic>
      <p:sp>
        <p:nvSpPr>
          <p:cNvPr id="22" name="object 3" descr="Blue rectangle">
            <a:extLst>
              <a:ext uri="{FF2B5EF4-FFF2-40B4-BE49-F238E27FC236}">
                <a16:creationId xmlns:a16="http://schemas.microsoft.com/office/drawing/2014/main" id="{2D225086-68BE-4168-8F17-9443ADD89675}"/>
              </a:ext>
            </a:extLst>
          </p:cNvPr>
          <p:cNvSpPr/>
          <p:nvPr/>
        </p:nvSpPr>
        <p:spPr>
          <a:xfrm>
            <a:off x="0" y="1031411"/>
            <a:ext cx="9144000" cy="5143500"/>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tx2">
              <a:alpha val="69999"/>
            </a:schemeClr>
          </a:solidFill>
        </p:spPr>
        <p:txBody>
          <a:bodyPr wrap="square" lIns="0" tIns="0" rIns="0" bIns="0" rtlCol="0"/>
          <a:lstStyle/>
          <a:p>
            <a:pPr marL="800100" lvl="1" indent="-342900">
              <a:buFont typeface="Arial" panose="020B0604020202020204" pitchFamily="34" charset="0"/>
              <a:buChar char="•"/>
            </a:pPr>
            <a:endParaRPr lang="en-US" sz="1400" dirty="0">
              <a:solidFill>
                <a:schemeClr val="bg1"/>
              </a:solidFill>
            </a:endParaRPr>
          </a:p>
        </p:txBody>
      </p:sp>
      <p:sp>
        <p:nvSpPr>
          <p:cNvPr id="2" name="Slide Number Placeholder 1">
            <a:extLst>
              <a:ext uri="{FF2B5EF4-FFF2-40B4-BE49-F238E27FC236}">
                <a16:creationId xmlns:a16="http://schemas.microsoft.com/office/drawing/2014/main" id="{3790A3AE-E658-426D-96CD-CB0614B7418A}"/>
              </a:ext>
            </a:extLst>
          </p:cNvPr>
          <p:cNvSpPr>
            <a:spLocks noGrp="1"/>
          </p:cNvSpPr>
          <p:nvPr>
            <p:ph type="sldNum" sz="quarter" idx="12"/>
          </p:nvPr>
        </p:nvSpPr>
        <p:spPr/>
        <p:txBody>
          <a:bodyPr/>
          <a:lstStyle/>
          <a:p>
            <a:fld id="{82EE24B5-652C-4DB5-B7C3-B5BBEC1280B1}" type="slidenum">
              <a:rPr lang="en-US" smtClean="0"/>
              <a:t>14</a:t>
            </a:fld>
            <a:endParaRPr lang="en-US" dirty="0"/>
          </a:p>
        </p:txBody>
      </p:sp>
      <p:sp>
        <p:nvSpPr>
          <p:cNvPr id="6" name="Title 5">
            <a:extLst>
              <a:ext uri="{FF2B5EF4-FFF2-40B4-BE49-F238E27FC236}">
                <a16:creationId xmlns:a16="http://schemas.microsoft.com/office/drawing/2014/main" id="{6BDEDF39-62EC-40AF-98F4-06A79F1F80F1}"/>
              </a:ext>
            </a:extLst>
          </p:cNvPr>
          <p:cNvSpPr>
            <a:spLocks noGrp="1"/>
          </p:cNvSpPr>
          <p:nvPr>
            <p:ph type="title"/>
          </p:nvPr>
        </p:nvSpPr>
        <p:spPr bwMode="ltGray">
          <a:xfrm>
            <a:off x="671119" y="1165500"/>
            <a:ext cx="7298422" cy="730493"/>
          </a:xfrm>
        </p:spPr>
        <p:txBody>
          <a:bodyPr>
            <a:noAutofit/>
          </a:bodyPr>
          <a:lstStyle/>
          <a:p>
            <a:r>
              <a:rPr lang="en-US" sz="2700" dirty="0">
                <a:solidFill>
                  <a:schemeClr val="bg1"/>
                </a:solidFill>
              </a:rPr>
              <a:t>We must live in the world but apart from it</a:t>
            </a:r>
            <a:endParaRPr lang="en-US" sz="2700" dirty="0"/>
          </a:p>
        </p:txBody>
      </p:sp>
      <p:sp>
        <p:nvSpPr>
          <p:cNvPr id="24" name="object 5" descr="Beige rectangle">
            <a:extLst>
              <a:ext uri="{FF2B5EF4-FFF2-40B4-BE49-F238E27FC236}">
                <a16:creationId xmlns:a16="http://schemas.microsoft.com/office/drawing/2014/main" id="{73ED10AC-D04B-401B-A6A1-6069912D1664}"/>
              </a:ext>
            </a:extLst>
          </p:cNvPr>
          <p:cNvSpPr/>
          <p:nvPr/>
        </p:nvSpPr>
        <p:spPr bwMode="ltGray">
          <a:xfrm>
            <a:off x="847288" y="1761688"/>
            <a:ext cx="6786694" cy="134224"/>
          </a:xfrm>
          <a:custGeom>
            <a:avLst/>
            <a:gdLst/>
            <a:ahLst/>
            <a:cxnLst/>
            <a:rect l="l" t="t" r="r" b="b"/>
            <a:pathLst>
              <a:path w="3931920">
                <a:moveTo>
                  <a:pt x="0" y="0"/>
                </a:moveTo>
                <a:lnTo>
                  <a:pt x="3931920" y="0"/>
                </a:lnTo>
              </a:path>
            </a:pathLst>
          </a:custGeom>
          <a:ln w="54864">
            <a:solidFill>
              <a:schemeClr val="accent1"/>
            </a:solidFill>
          </a:ln>
        </p:spPr>
        <p:txBody>
          <a:bodyPr wrap="square" lIns="0" tIns="0" rIns="0" bIns="0" rtlCol="0"/>
          <a:lstStyle/>
          <a:p>
            <a:endParaRPr lang="en-US" sz="1350" dirty="0"/>
          </a:p>
        </p:txBody>
      </p:sp>
      <p:sp>
        <p:nvSpPr>
          <p:cNvPr id="3" name="Title 5">
            <a:extLst>
              <a:ext uri="{FF2B5EF4-FFF2-40B4-BE49-F238E27FC236}">
                <a16:creationId xmlns:a16="http://schemas.microsoft.com/office/drawing/2014/main" id="{6F7C2BAF-E3FE-1A30-1096-8BDE37A565BD}"/>
              </a:ext>
            </a:extLst>
          </p:cNvPr>
          <p:cNvSpPr txBox="1">
            <a:spLocks/>
          </p:cNvSpPr>
          <p:nvPr/>
        </p:nvSpPr>
        <p:spPr bwMode="ltGray">
          <a:xfrm>
            <a:off x="125835" y="1761688"/>
            <a:ext cx="9143999" cy="4236439"/>
          </a:xfrm>
          <a:prstGeom prst="rect">
            <a:avLst/>
          </a:prstGeom>
        </p:spPr>
        <p:txBody>
          <a:bodyPr vert="horz" lIns="91440" tIns="45720" rIns="91440" bIns="45720" rtlCol="0" anchor="ctr">
            <a:noAutofit/>
          </a:bodyPr>
          <a:lstStyle>
            <a:lvl1pPr algn="l" defTabSz="685766" rtl="0" eaLnBrk="1" latinLnBrk="0" hangingPunct="1">
              <a:lnSpc>
                <a:spcPct val="90000"/>
              </a:lnSpc>
              <a:spcBef>
                <a:spcPct val="0"/>
              </a:spcBef>
              <a:buNone/>
              <a:defRPr sz="2400" b="1" kern="1200">
                <a:solidFill>
                  <a:schemeClr val="bg1"/>
                </a:solidFill>
                <a:latin typeface="+mj-lt"/>
                <a:ea typeface="+mj-ea"/>
                <a:cs typeface="+mj-cs"/>
              </a:defRPr>
            </a:lvl1pPr>
          </a:lstStyle>
          <a:p>
            <a:pPr marL="342900" indent="-342900">
              <a:buFont typeface="Arial" panose="020B0604020202020204" pitchFamily="34" charset="0"/>
              <a:buChar char="•"/>
            </a:pPr>
            <a:r>
              <a:rPr lang="en-US" sz="2700" b="0" u="sng" dirty="0"/>
              <a:t>[</a:t>
            </a:r>
            <a:r>
              <a:rPr lang="en-US" sz="2700" b="0" u="sng" dirty="0" err="1"/>
              <a:t>Phl</a:t>
            </a:r>
            <a:r>
              <a:rPr lang="en-US" sz="2700" b="0" u="sng" dirty="0"/>
              <a:t> 2:14-15 NKJV] </a:t>
            </a:r>
            <a:r>
              <a:rPr lang="en-US" sz="2700" b="0" dirty="0"/>
              <a:t>14 Do all things without complaining and disputing, 15 that you may become blameless and harmless, children of God without fault in the midst of a crooked and perverse generation, among whom you shine as lights in the world,</a:t>
            </a:r>
          </a:p>
          <a:p>
            <a:pPr marL="342900" indent="-342900">
              <a:buFont typeface="Arial" panose="020B0604020202020204" pitchFamily="34" charset="0"/>
              <a:buChar char="•"/>
            </a:pPr>
            <a:endParaRPr lang="en-US" sz="2700" b="0" u="sng" dirty="0"/>
          </a:p>
          <a:p>
            <a:pPr marL="342900" indent="-342900">
              <a:buFont typeface="Arial" panose="020B0604020202020204" pitchFamily="34" charset="0"/>
              <a:buChar char="•"/>
            </a:pPr>
            <a:r>
              <a:rPr lang="en-US" sz="2700" b="0" u="sng" dirty="0"/>
              <a:t>Questions: </a:t>
            </a:r>
          </a:p>
          <a:p>
            <a:pPr marL="342900" indent="-342900">
              <a:buFont typeface="Arial" panose="020B0604020202020204" pitchFamily="34" charset="0"/>
              <a:buChar char="•"/>
            </a:pPr>
            <a:r>
              <a:rPr lang="en-US" sz="2700" b="0" dirty="0"/>
              <a:t>What is our responsibility to the world?</a:t>
            </a:r>
          </a:p>
          <a:p>
            <a:pPr marL="342900" indent="-342900">
              <a:buFont typeface="Arial" panose="020B0604020202020204" pitchFamily="34" charset="0"/>
              <a:buChar char="•"/>
            </a:pPr>
            <a:r>
              <a:rPr lang="en-US" sz="2700" b="0" dirty="0"/>
              <a:t>What are the actions we are to take and the character that we should have?  </a:t>
            </a:r>
          </a:p>
          <a:p>
            <a:pPr marL="342900" indent="-342900">
              <a:buFont typeface="Arial" panose="020B0604020202020204" pitchFamily="34" charset="0"/>
              <a:buChar char="•"/>
            </a:pPr>
            <a:r>
              <a:rPr lang="en-US" sz="2700" b="0" dirty="0"/>
              <a:t>Would that character naturally stand out in your workplace?</a:t>
            </a:r>
          </a:p>
        </p:txBody>
      </p:sp>
    </p:spTree>
    <p:extLst>
      <p:ext uri="{BB962C8B-B14F-4D97-AF65-F5344CB8AC3E}">
        <p14:creationId xmlns:p14="http://schemas.microsoft.com/office/powerpoint/2010/main" val="912346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Placeholder 20" descr="Two person handshake">
            <a:extLst>
              <a:ext uri="{FF2B5EF4-FFF2-40B4-BE49-F238E27FC236}">
                <a16:creationId xmlns:a16="http://schemas.microsoft.com/office/drawing/2014/main" id="{42EF1974-141C-494C-A63E-216742273C6F}"/>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0" y="1031411"/>
            <a:ext cx="9144000" cy="5143500"/>
          </a:xfrm>
        </p:spPr>
      </p:pic>
      <p:sp>
        <p:nvSpPr>
          <p:cNvPr id="22" name="object 3" descr="Blue rectangle">
            <a:extLst>
              <a:ext uri="{FF2B5EF4-FFF2-40B4-BE49-F238E27FC236}">
                <a16:creationId xmlns:a16="http://schemas.microsoft.com/office/drawing/2014/main" id="{2D225086-68BE-4168-8F17-9443ADD89675}"/>
              </a:ext>
            </a:extLst>
          </p:cNvPr>
          <p:cNvSpPr/>
          <p:nvPr/>
        </p:nvSpPr>
        <p:spPr>
          <a:xfrm>
            <a:off x="0" y="1089769"/>
            <a:ext cx="9144000" cy="5143500"/>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tx2">
              <a:alpha val="69999"/>
            </a:schemeClr>
          </a:solidFill>
        </p:spPr>
        <p:txBody>
          <a:bodyPr wrap="square" lIns="0" tIns="0" rIns="0" bIns="0" rtlCol="0"/>
          <a:lstStyle/>
          <a:p>
            <a:endParaRPr lang="en-US" sz="1350" dirty="0"/>
          </a:p>
        </p:txBody>
      </p:sp>
      <p:sp>
        <p:nvSpPr>
          <p:cNvPr id="2" name="Slide Number Placeholder 1">
            <a:extLst>
              <a:ext uri="{FF2B5EF4-FFF2-40B4-BE49-F238E27FC236}">
                <a16:creationId xmlns:a16="http://schemas.microsoft.com/office/drawing/2014/main" id="{3790A3AE-E658-426D-96CD-CB0614B7418A}"/>
              </a:ext>
            </a:extLst>
          </p:cNvPr>
          <p:cNvSpPr>
            <a:spLocks noGrp="1"/>
          </p:cNvSpPr>
          <p:nvPr>
            <p:ph type="sldNum" sz="quarter" idx="12"/>
          </p:nvPr>
        </p:nvSpPr>
        <p:spPr/>
        <p:txBody>
          <a:bodyPr/>
          <a:lstStyle/>
          <a:p>
            <a:fld id="{82EE24B5-652C-4DB5-B7C3-B5BBEC1280B1}" type="slidenum">
              <a:rPr lang="en-US" smtClean="0"/>
              <a:t>15</a:t>
            </a:fld>
            <a:endParaRPr lang="en-US" dirty="0"/>
          </a:p>
        </p:txBody>
      </p:sp>
      <p:sp>
        <p:nvSpPr>
          <p:cNvPr id="12" name="Title 5">
            <a:extLst>
              <a:ext uri="{FF2B5EF4-FFF2-40B4-BE49-F238E27FC236}">
                <a16:creationId xmlns:a16="http://schemas.microsoft.com/office/drawing/2014/main" id="{EA58B3EB-AEE8-41AC-8E21-F134F2D13081}"/>
              </a:ext>
            </a:extLst>
          </p:cNvPr>
          <p:cNvSpPr>
            <a:spLocks noGrp="1"/>
          </p:cNvSpPr>
          <p:nvPr>
            <p:ph type="title"/>
          </p:nvPr>
        </p:nvSpPr>
        <p:spPr bwMode="ltGray">
          <a:xfrm>
            <a:off x="569403" y="967519"/>
            <a:ext cx="7886700" cy="771928"/>
          </a:xfrm>
        </p:spPr>
        <p:txBody>
          <a:bodyPr>
            <a:normAutofit/>
          </a:bodyPr>
          <a:lstStyle/>
          <a:p>
            <a:r>
              <a:rPr lang="en-US" sz="2800" dirty="0"/>
              <a:t>READ 1 PETER 2:11-12</a:t>
            </a:r>
          </a:p>
        </p:txBody>
      </p:sp>
      <p:sp>
        <p:nvSpPr>
          <p:cNvPr id="13" name="Title 5">
            <a:extLst>
              <a:ext uri="{FF2B5EF4-FFF2-40B4-BE49-F238E27FC236}">
                <a16:creationId xmlns:a16="http://schemas.microsoft.com/office/drawing/2014/main" id="{417922A2-6D13-403C-823A-B74307EF7721}"/>
              </a:ext>
            </a:extLst>
          </p:cNvPr>
          <p:cNvSpPr txBox="1">
            <a:spLocks/>
          </p:cNvSpPr>
          <p:nvPr/>
        </p:nvSpPr>
        <p:spPr bwMode="ltGray">
          <a:xfrm>
            <a:off x="-192947" y="1686187"/>
            <a:ext cx="9446003" cy="4547082"/>
          </a:xfrm>
          <a:prstGeom prst="rect">
            <a:avLst/>
          </a:prstGeom>
        </p:spPr>
        <p:txBody>
          <a:bodyPr vert="horz" lIns="91440" tIns="45720" rIns="91440" bIns="45720" rtlCol="0" anchor="ctr">
            <a:noAutofit/>
          </a:bodyPr>
          <a:lstStyle>
            <a:lvl1pPr algn="l" defTabSz="685766" rtl="0" eaLnBrk="1" latinLnBrk="0" hangingPunct="1">
              <a:lnSpc>
                <a:spcPct val="90000"/>
              </a:lnSpc>
              <a:spcBef>
                <a:spcPct val="0"/>
              </a:spcBef>
              <a:buNone/>
              <a:defRPr sz="2400" b="1" kern="1200">
                <a:solidFill>
                  <a:schemeClr val="bg1"/>
                </a:solidFill>
                <a:latin typeface="+mj-lt"/>
                <a:ea typeface="+mj-ea"/>
                <a:cs typeface="+mj-cs"/>
              </a:defRPr>
            </a:lvl1pPr>
          </a:lstStyle>
          <a:p>
            <a:pPr marL="457200" indent="-457200">
              <a:buFont typeface="+mj-lt"/>
              <a:buAutoNum type="arabicPeriod"/>
            </a:pPr>
            <a:r>
              <a:rPr lang="en-US" sz="2700" b="0" u="sng" dirty="0"/>
              <a:t>[1Pe 2:11-12 NKJV]</a:t>
            </a:r>
            <a:r>
              <a:rPr lang="en-US" sz="2700" b="0" dirty="0"/>
              <a:t>  Beloved, I beg [you] as sojourners and pilgrims, abstain from fleshly lusts which war against the soul, 12 having your conduct honorable among the Gentiles, that when they speak against you as evildoers, they may, by [your] good works which they observe, glorify God in the day of visitation.</a:t>
            </a:r>
          </a:p>
          <a:p>
            <a:pPr marL="914400" lvl="1" indent="-457200">
              <a:buFont typeface="+mj-lt"/>
              <a:buAutoNum type="arabicPeriod"/>
            </a:pPr>
            <a:endParaRPr lang="en-US" sz="2000" dirty="0">
              <a:solidFill>
                <a:schemeClr val="bg1"/>
              </a:solidFill>
            </a:endParaRPr>
          </a:p>
          <a:p>
            <a:pPr lvl="1"/>
            <a:r>
              <a:rPr lang="en-US" sz="2700" b="1" u="sng" dirty="0">
                <a:solidFill>
                  <a:schemeClr val="bg1"/>
                </a:solidFill>
                <a:latin typeface="+mj-lt"/>
              </a:rPr>
              <a:t>Questions:</a:t>
            </a:r>
          </a:p>
          <a:p>
            <a:pPr lvl="1"/>
            <a:r>
              <a:rPr lang="en-US" sz="2700" dirty="0">
                <a:solidFill>
                  <a:schemeClr val="bg1"/>
                </a:solidFill>
                <a:latin typeface="+mj-lt"/>
              </a:rPr>
              <a:t>How does Peter tell us here that we are to live in the world and live apart from it?</a:t>
            </a:r>
            <a:endParaRPr lang="en-US" sz="2700" b="0" dirty="0">
              <a:solidFill>
                <a:schemeClr val="bg1"/>
              </a:solidFill>
              <a:latin typeface="+mj-lt"/>
            </a:endParaRPr>
          </a:p>
          <a:p>
            <a:pPr lvl="1"/>
            <a:r>
              <a:rPr lang="en-US" sz="2700" dirty="0">
                <a:solidFill>
                  <a:schemeClr val="bg1"/>
                </a:solidFill>
                <a:latin typeface="+mj-lt"/>
              </a:rPr>
              <a:t>What kind of conduct must we have among unbelievers? </a:t>
            </a:r>
            <a:endParaRPr lang="en-US" sz="2700" b="0" dirty="0">
              <a:solidFill>
                <a:schemeClr val="bg1"/>
              </a:solidFill>
              <a:latin typeface="+mj-lt"/>
            </a:endParaRPr>
          </a:p>
        </p:txBody>
      </p:sp>
      <p:sp>
        <p:nvSpPr>
          <p:cNvPr id="14" name="object 5" descr="Beige rectangle">
            <a:extLst>
              <a:ext uri="{FF2B5EF4-FFF2-40B4-BE49-F238E27FC236}">
                <a16:creationId xmlns:a16="http://schemas.microsoft.com/office/drawing/2014/main" id="{585606B4-B243-4B6E-95E7-1C2C2C004773}"/>
              </a:ext>
            </a:extLst>
          </p:cNvPr>
          <p:cNvSpPr/>
          <p:nvPr/>
        </p:nvSpPr>
        <p:spPr bwMode="ltGray">
          <a:xfrm>
            <a:off x="643779" y="1617197"/>
            <a:ext cx="6385009" cy="216461"/>
          </a:xfrm>
          <a:custGeom>
            <a:avLst/>
            <a:gdLst/>
            <a:ahLst/>
            <a:cxnLst/>
            <a:rect l="l" t="t" r="r" b="b"/>
            <a:pathLst>
              <a:path w="3931920">
                <a:moveTo>
                  <a:pt x="0" y="0"/>
                </a:moveTo>
                <a:lnTo>
                  <a:pt x="3931920" y="0"/>
                </a:lnTo>
              </a:path>
            </a:pathLst>
          </a:custGeom>
          <a:ln w="54864">
            <a:solidFill>
              <a:schemeClr val="accent1"/>
            </a:solidFill>
          </a:ln>
        </p:spPr>
        <p:txBody>
          <a:bodyPr wrap="square" lIns="0" tIns="0" rIns="0" bIns="0" rtlCol="0"/>
          <a:lstStyle/>
          <a:p>
            <a:endParaRPr lang="en-US" sz="1350" dirty="0"/>
          </a:p>
        </p:txBody>
      </p:sp>
      <p:cxnSp>
        <p:nvCxnSpPr>
          <p:cNvPr id="4" name="Straight Connector 3">
            <a:extLst>
              <a:ext uri="{FF2B5EF4-FFF2-40B4-BE49-F238E27FC236}">
                <a16:creationId xmlns:a16="http://schemas.microsoft.com/office/drawing/2014/main" id="{99788A74-B1D5-4420-A7AB-1E6079761D05}"/>
              </a:ext>
            </a:extLst>
          </p:cNvPr>
          <p:cNvCxnSpPr>
            <a:cxnSpLocks/>
          </p:cNvCxnSpPr>
          <p:nvPr/>
        </p:nvCxnSpPr>
        <p:spPr>
          <a:xfrm>
            <a:off x="6165908" y="2248250"/>
            <a:ext cx="2365696" cy="0"/>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10" name="Straight Connector 9">
            <a:extLst>
              <a:ext uri="{FF2B5EF4-FFF2-40B4-BE49-F238E27FC236}">
                <a16:creationId xmlns:a16="http://schemas.microsoft.com/office/drawing/2014/main" id="{5358353A-300E-4605-B545-AD24F67631F7}"/>
              </a:ext>
            </a:extLst>
          </p:cNvPr>
          <p:cNvCxnSpPr>
            <a:cxnSpLocks/>
          </p:cNvCxnSpPr>
          <p:nvPr/>
        </p:nvCxnSpPr>
        <p:spPr>
          <a:xfrm>
            <a:off x="387764" y="2614568"/>
            <a:ext cx="920918" cy="0"/>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15" name="Straight Connector 14">
            <a:extLst>
              <a:ext uri="{FF2B5EF4-FFF2-40B4-BE49-F238E27FC236}">
                <a16:creationId xmlns:a16="http://schemas.microsoft.com/office/drawing/2014/main" id="{B6199844-22E6-4BC8-8C5B-4B6804D56927}"/>
              </a:ext>
            </a:extLst>
          </p:cNvPr>
          <p:cNvCxnSpPr>
            <a:cxnSpLocks/>
          </p:cNvCxnSpPr>
          <p:nvPr/>
        </p:nvCxnSpPr>
        <p:spPr>
          <a:xfrm>
            <a:off x="5226341" y="2993471"/>
            <a:ext cx="2624568" cy="0"/>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16" name="Straight Connector 15">
            <a:extLst>
              <a:ext uri="{FF2B5EF4-FFF2-40B4-BE49-F238E27FC236}">
                <a16:creationId xmlns:a16="http://schemas.microsoft.com/office/drawing/2014/main" id="{C4DD9FE9-E05D-4EFC-B2E9-95C657F0E19B}"/>
              </a:ext>
            </a:extLst>
          </p:cNvPr>
          <p:cNvCxnSpPr>
            <a:cxnSpLocks/>
          </p:cNvCxnSpPr>
          <p:nvPr/>
        </p:nvCxnSpPr>
        <p:spPr>
          <a:xfrm>
            <a:off x="2499919" y="2985082"/>
            <a:ext cx="2575420" cy="0"/>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17" name="Straight Connector 16">
            <a:extLst>
              <a:ext uri="{FF2B5EF4-FFF2-40B4-BE49-F238E27FC236}">
                <a16:creationId xmlns:a16="http://schemas.microsoft.com/office/drawing/2014/main" id="{A175B1C0-EAC0-46E4-8A79-EECA2CF34DF7}"/>
              </a:ext>
            </a:extLst>
          </p:cNvPr>
          <p:cNvCxnSpPr>
            <a:cxnSpLocks/>
          </p:cNvCxnSpPr>
          <p:nvPr/>
        </p:nvCxnSpPr>
        <p:spPr>
          <a:xfrm>
            <a:off x="1602297" y="2605263"/>
            <a:ext cx="3338819" cy="22718"/>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25" name="Straight Connector 24">
            <a:extLst>
              <a:ext uri="{FF2B5EF4-FFF2-40B4-BE49-F238E27FC236}">
                <a16:creationId xmlns:a16="http://schemas.microsoft.com/office/drawing/2014/main" id="{90E619F5-38D1-47C3-95CA-7E3A6C740116}"/>
              </a:ext>
            </a:extLst>
          </p:cNvPr>
          <p:cNvCxnSpPr>
            <a:cxnSpLocks/>
          </p:cNvCxnSpPr>
          <p:nvPr/>
        </p:nvCxnSpPr>
        <p:spPr>
          <a:xfrm>
            <a:off x="4970477" y="3718944"/>
            <a:ext cx="1568148" cy="0"/>
          </a:xfrm>
          <a:prstGeom prst="line">
            <a:avLst/>
          </a:prstGeom>
          <a:ln w="28575"/>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2598766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animEffect transition="in" filter="fade">
                                      <p:cBhvr>
                                        <p:cTn id="15" dur="500"/>
                                        <p:tgtEl>
                                          <p:spTgt spid="1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3">
                                            <p:txEl>
                                              <p:pRg st="2" end="2"/>
                                            </p:txEl>
                                          </p:spTgt>
                                        </p:tgtEl>
                                        <p:attrNameLst>
                                          <p:attrName>style.visibility</p:attrName>
                                        </p:attrNameLst>
                                      </p:cBhvr>
                                      <p:to>
                                        <p:strVal val="visible"/>
                                      </p:to>
                                    </p:set>
                                    <p:animEffect transition="in" filter="fade">
                                      <p:cBhvr>
                                        <p:cTn id="20" dur="500"/>
                                        <p:tgtEl>
                                          <p:spTgt spid="13">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13">
                                            <p:txEl>
                                              <p:pRg st="3" end="3"/>
                                            </p:txEl>
                                          </p:spTgt>
                                        </p:tgtEl>
                                        <p:attrNameLst>
                                          <p:attrName>style.visibility</p:attrName>
                                        </p:attrNameLst>
                                      </p:cBhvr>
                                      <p:to>
                                        <p:strVal val="visible"/>
                                      </p:to>
                                    </p:set>
                                    <p:animEffect transition="in" filter="fade">
                                      <p:cBhvr>
                                        <p:cTn id="23" dur="500"/>
                                        <p:tgtEl>
                                          <p:spTgt spid="1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500"/>
                                        <p:tgtEl>
                                          <p:spTgt spid="4"/>
                                        </p:tgtEl>
                                      </p:cBhvr>
                                    </p:animEffect>
                                  </p:childTnLst>
                                </p:cTn>
                              </p:par>
                              <p:par>
                                <p:cTn id="29" presetID="10" presetClass="entr" presetSubtype="0"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500"/>
                                        <p:tgtEl>
                                          <p:spTgt spid="15"/>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13">
                                            <p:txEl>
                                              <p:pRg st="4" end="4"/>
                                            </p:txEl>
                                          </p:spTgt>
                                        </p:tgtEl>
                                        <p:attrNameLst>
                                          <p:attrName>style.visibility</p:attrName>
                                        </p:attrNameLst>
                                      </p:cBhvr>
                                      <p:to>
                                        <p:strVal val="visible"/>
                                      </p:to>
                                    </p:set>
                                    <p:animEffect transition="in" filter="fade">
                                      <p:cBhvr>
                                        <p:cTn id="41" dur="500"/>
                                        <p:tgtEl>
                                          <p:spTgt spid="13">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fade">
                                      <p:cBhvr>
                                        <p:cTn id="46" dur="500"/>
                                        <p:tgtEl>
                                          <p:spTgt spid="16"/>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500"/>
                                        <p:tgtEl>
                                          <p:spTgt spid="17"/>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fade">
                                      <p:cBhvr>
                                        <p:cTn id="5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Placeholder 20" descr="Two person handshake">
            <a:extLst>
              <a:ext uri="{FF2B5EF4-FFF2-40B4-BE49-F238E27FC236}">
                <a16:creationId xmlns:a16="http://schemas.microsoft.com/office/drawing/2014/main" id="{42EF1974-141C-494C-A63E-216742273C6F}"/>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0" y="469783"/>
            <a:ext cx="9144000" cy="5705128"/>
          </a:xfrm>
        </p:spPr>
      </p:pic>
      <p:sp>
        <p:nvSpPr>
          <p:cNvPr id="22" name="object 3" descr="Blue rectangle">
            <a:extLst>
              <a:ext uri="{FF2B5EF4-FFF2-40B4-BE49-F238E27FC236}">
                <a16:creationId xmlns:a16="http://schemas.microsoft.com/office/drawing/2014/main" id="{2D225086-68BE-4168-8F17-9443ADD89675}"/>
              </a:ext>
            </a:extLst>
          </p:cNvPr>
          <p:cNvSpPr/>
          <p:nvPr/>
        </p:nvSpPr>
        <p:spPr>
          <a:xfrm>
            <a:off x="0" y="469783"/>
            <a:ext cx="9144000" cy="5763486"/>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tx2">
              <a:alpha val="69999"/>
            </a:schemeClr>
          </a:solidFill>
        </p:spPr>
        <p:txBody>
          <a:bodyPr wrap="square" lIns="0" tIns="0" rIns="0" bIns="0" rtlCol="0"/>
          <a:lstStyle/>
          <a:p>
            <a:endParaRPr lang="en-US" sz="1350" dirty="0"/>
          </a:p>
        </p:txBody>
      </p:sp>
      <p:sp>
        <p:nvSpPr>
          <p:cNvPr id="2" name="Slide Number Placeholder 1">
            <a:extLst>
              <a:ext uri="{FF2B5EF4-FFF2-40B4-BE49-F238E27FC236}">
                <a16:creationId xmlns:a16="http://schemas.microsoft.com/office/drawing/2014/main" id="{3790A3AE-E658-426D-96CD-CB0614B7418A}"/>
              </a:ext>
            </a:extLst>
          </p:cNvPr>
          <p:cNvSpPr>
            <a:spLocks noGrp="1"/>
          </p:cNvSpPr>
          <p:nvPr>
            <p:ph type="sldNum" sz="quarter" idx="12"/>
          </p:nvPr>
        </p:nvSpPr>
        <p:spPr/>
        <p:txBody>
          <a:bodyPr/>
          <a:lstStyle/>
          <a:p>
            <a:fld id="{82EE24B5-652C-4DB5-B7C3-B5BBEC1280B1}" type="slidenum">
              <a:rPr lang="en-US" smtClean="0"/>
              <a:t>16</a:t>
            </a:fld>
            <a:endParaRPr lang="en-US" dirty="0"/>
          </a:p>
        </p:txBody>
      </p:sp>
      <p:sp>
        <p:nvSpPr>
          <p:cNvPr id="12" name="Title 5">
            <a:extLst>
              <a:ext uri="{FF2B5EF4-FFF2-40B4-BE49-F238E27FC236}">
                <a16:creationId xmlns:a16="http://schemas.microsoft.com/office/drawing/2014/main" id="{EA58B3EB-AEE8-41AC-8E21-F134F2D13081}"/>
              </a:ext>
            </a:extLst>
          </p:cNvPr>
          <p:cNvSpPr>
            <a:spLocks noGrp="1"/>
          </p:cNvSpPr>
          <p:nvPr>
            <p:ph type="title"/>
          </p:nvPr>
        </p:nvSpPr>
        <p:spPr bwMode="ltGray">
          <a:xfrm>
            <a:off x="714935" y="411425"/>
            <a:ext cx="7886700" cy="771928"/>
          </a:xfrm>
        </p:spPr>
        <p:txBody>
          <a:bodyPr/>
          <a:lstStyle/>
          <a:p>
            <a:r>
              <a:rPr lang="en-US" dirty="0"/>
              <a:t>READ 1 PETER 2:11-12</a:t>
            </a:r>
          </a:p>
        </p:txBody>
      </p:sp>
      <p:sp>
        <p:nvSpPr>
          <p:cNvPr id="13" name="Title 5">
            <a:extLst>
              <a:ext uri="{FF2B5EF4-FFF2-40B4-BE49-F238E27FC236}">
                <a16:creationId xmlns:a16="http://schemas.microsoft.com/office/drawing/2014/main" id="{417922A2-6D13-403C-823A-B74307EF7721}"/>
              </a:ext>
            </a:extLst>
          </p:cNvPr>
          <p:cNvSpPr txBox="1">
            <a:spLocks/>
          </p:cNvSpPr>
          <p:nvPr/>
        </p:nvSpPr>
        <p:spPr bwMode="ltGray">
          <a:xfrm>
            <a:off x="167780" y="1257333"/>
            <a:ext cx="8850385" cy="4774352"/>
          </a:xfrm>
          <a:prstGeom prst="rect">
            <a:avLst/>
          </a:prstGeom>
        </p:spPr>
        <p:txBody>
          <a:bodyPr vert="horz" lIns="91440" tIns="45720" rIns="91440" bIns="45720" rtlCol="0" anchor="ctr">
            <a:noAutofit/>
          </a:bodyPr>
          <a:lstStyle>
            <a:lvl1pPr algn="l" defTabSz="685766" rtl="0" eaLnBrk="1" latinLnBrk="0" hangingPunct="1">
              <a:lnSpc>
                <a:spcPct val="90000"/>
              </a:lnSpc>
              <a:spcBef>
                <a:spcPct val="0"/>
              </a:spcBef>
              <a:buNone/>
              <a:defRPr sz="2400" b="1" kern="1200">
                <a:solidFill>
                  <a:schemeClr val="bg1"/>
                </a:solidFill>
                <a:latin typeface="+mj-lt"/>
                <a:ea typeface="+mj-ea"/>
                <a:cs typeface="+mj-cs"/>
              </a:defRPr>
            </a:lvl1pPr>
          </a:lstStyle>
          <a:p>
            <a:pPr marL="457200" indent="-457200">
              <a:buFont typeface="+mj-lt"/>
              <a:buAutoNum type="arabicPeriod"/>
            </a:pPr>
            <a:r>
              <a:rPr lang="en-US" b="0" u="sng" dirty="0"/>
              <a:t>[1Pe 2:11-12 NKJV]</a:t>
            </a:r>
            <a:r>
              <a:rPr lang="en-US" b="0" dirty="0"/>
              <a:t>  Beloved, I beg [you] as sojourners and pilgrims, abstain from fleshly lusts which war against the soul, 12 having your conduct honorable among the Gentiles, that when they speak against you as evildoers, they may, by [your] good works which they observe, glorify God in the day of visitation.</a:t>
            </a:r>
          </a:p>
          <a:p>
            <a:pPr marL="914400" lvl="1" indent="-457200">
              <a:buFont typeface="+mj-lt"/>
              <a:buAutoNum type="arabicPeriod"/>
            </a:pPr>
            <a:endParaRPr lang="en-US" dirty="0">
              <a:solidFill>
                <a:schemeClr val="bg1"/>
              </a:solidFill>
            </a:endParaRPr>
          </a:p>
          <a:p>
            <a:pPr lvl="1"/>
            <a:r>
              <a:rPr lang="en-US" sz="2000" b="1" u="sng" dirty="0">
                <a:solidFill>
                  <a:schemeClr val="bg1"/>
                </a:solidFill>
              </a:rPr>
              <a:t>Questions:</a:t>
            </a:r>
          </a:p>
          <a:p>
            <a:pPr lvl="1"/>
            <a:r>
              <a:rPr lang="en-US" sz="2400" dirty="0">
                <a:solidFill>
                  <a:schemeClr val="bg1"/>
                </a:solidFill>
              </a:rPr>
              <a:t>What may be the initial results or reactions from our co-workers when they see our example?</a:t>
            </a:r>
          </a:p>
          <a:p>
            <a:pPr lvl="1"/>
            <a:r>
              <a:rPr lang="en-US" sz="2400" dirty="0">
                <a:solidFill>
                  <a:schemeClr val="bg1"/>
                </a:solidFill>
              </a:rPr>
              <a:t>Is there such thing as work appropriate responses? </a:t>
            </a:r>
          </a:p>
          <a:p>
            <a:pPr lvl="1"/>
            <a:r>
              <a:rPr lang="en-US" sz="2400" u="sng" dirty="0">
                <a:solidFill>
                  <a:schemeClr val="bg1"/>
                </a:solidFill>
              </a:rPr>
              <a:t>[Mat 10:16 NKJV] </a:t>
            </a:r>
            <a:r>
              <a:rPr lang="en-US" sz="2400" dirty="0">
                <a:solidFill>
                  <a:schemeClr val="bg1"/>
                </a:solidFill>
              </a:rPr>
              <a:t>16 "Behold, I send you out as sheep in the midst of wolves. Therefore be </a:t>
            </a:r>
            <a:r>
              <a:rPr lang="en-US" sz="2400" u="sng" dirty="0">
                <a:solidFill>
                  <a:schemeClr val="bg1"/>
                </a:solidFill>
              </a:rPr>
              <a:t>wise</a:t>
            </a:r>
            <a:r>
              <a:rPr lang="en-US" sz="2400" dirty="0">
                <a:solidFill>
                  <a:schemeClr val="bg1"/>
                </a:solidFill>
              </a:rPr>
              <a:t> as serpents and </a:t>
            </a:r>
            <a:r>
              <a:rPr lang="en-US" sz="2400" u="sng" dirty="0">
                <a:solidFill>
                  <a:schemeClr val="bg1"/>
                </a:solidFill>
              </a:rPr>
              <a:t>harmless</a:t>
            </a:r>
            <a:r>
              <a:rPr lang="en-US" sz="2400" dirty="0">
                <a:solidFill>
                  <a:schemeClr val="bg1"/>
                </a:solidFill>
              </a:rPr>
              <a:t> as doves. </a:t>
            </a:r>
            <a:endParaRPr lang="en-US" sz="2400" b="0" dirty="0">
              <a:solidFill>
                <a:schemeClr val="bg1"/>
              </a:solidFill>
            </a:endParaRPr>
          </a:p>
          <a:p>
            <a:pPr lvl="1"/>
            <a:r>
              <a:rPr lang="en-US" sz="2400" dirty="0">
                <a:solidFill>
                  <a:schemeClr val="bg1"/>
                </a:solidFill>
              </a:rPr>
              <a:t>What would make our example more powerful over time?</a:t>
            </a:r>
            <a:endParaRPr lang="en-US" sz="2400" b="0" dirty="0">
              <a:solidFill>
                <a:schemeClr val="bg1"/>
              </a:solidFill>
            </a:endParaRPr>
          </a:p>
        </p:txBody>
      </p:sp>
      <p:sp>
        <p:nvSpPr>
          <p:cNvPr id="14" name="object 5" descr="Beige rectangle">
            <a:extLst>
              <a:ext uri="{FF2B5EF4-FFF2-40B4-BE49-F238E27FC236}">
                <a16:creationId xmlns:a16="http://schemas.microsoft.com/office/drawing/2014/main" id="{585606B4-B243-4B6E-95E7-1C2C2C004773}"/>
              </a:ext>
            </a:extLst>
          </p:cNvPr>
          <p:cNvSpPr/>
          <p:nvPr/>
        </p:nvSpPr>
        <p:spPr bwMode="ltGray">
          <a:xfrm>
            <a:off x="836726" y="1040871"/>
            <a:ext cx="6385009" cy="216461"/>
          </a:xfrm>
          <a:custGeom>
            <a:avLst/>
            <a:gdLst/>
            <a:ahLst/>
            <a:cxnLst/>
            <a:rect l="l" t="t" r="r" b="b"/>
            <a:pathLst>
              <a:path w="3931920">
                <a:moveTo>
                  <a:pt x="0" y="0"/>
                </a:moveTo>
                <a:lnTo>
                  <a:pt x="3931920" y="0"/>
                </a:lnTo>
              </a:path>
            </a:pathLst>
          </a:custGeom>
          <a:ln w="54864">
            <a:solidFill>
              <a:schemeClr val="accent1"/>
            </a:solidFill>
          </a:ln>
        </p:spPr>
        <p:txBody>
          <a:bodyPr wrap="square" lIns="0" tIns="0" rIns="0" bIns="0" rtlCol="0"/>
          <a:lstStyle/>
          <a:p>
            <a:endParaRPr lang="en-US" sz="1350" dirty="0"/>
          </a:p>
        </p:txBody>
      </p:sp>
    </p:spTree>
    <p:extLst>
      <p:ext uri="{BB962C8B-B14F-4D97-AF65-F5344CB8AC3E}">
        <p14:creationId xmlns:p14="http://schemas.microsoft.com/office/powerpoint/2010/main" val="2410574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xEl>
                                              <p:pRg st="2" end="2"/>
                                            </p:txEl>
                                          </p:spTgt>
                                        </p:tgtEl>
                                        <p:attrNameLst>
                                          <p:attrName>style.visibility</p:attrName>
                                        </p:attrNameLst>
                                      </p:cBhvr>
                                      <p:to>
                                        <p:strVal val="visible"/>
                                      </p:to>
                                    </p:set>
                                    <p:animEffect transition="in" filter="fade">
                                      <p:cBhvr>
                                        <p:cTn id="7" dur="500"/>
                                        <p:tgtEl>
                                          <p:spTgt spid="1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xEl>
                                              <p:pRg st="3" end="3"/>
                                            </p:txEl>
                                          </p:spTgt>
                                        </p:tgtEl>
                                        <p:attrNameLst>
                                          <p:attrName>style.visibility</p:attrName>
                                        </p:attrNameLst>
                                      </p:cBhvr>
                                      <p:to>
                                        <p:strVal val="visible"/>
                                      </p:to>
                                    </p:set>
                                    <p:animEffect transition="in" filter="fade">
                                      <p:cBhvr>
                                        <p:cTn id="12" dur="500"/>
                                        <p:tgtEl>
                                          <p:spTgt spid="1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xEl>
                                              <p:pRg st="4" end="4"/>
                                            </p:txEl>
                                          </p:spTgt>
                                        </p:tgtEl>
                                        <p:attrNameLst>
                                          <p:attrName>style.visibility</p:attrName>
                                        </p:attrNameLst>
                                      </p:cBhvr>
                                      <p:to>
                                        <p:strVal val="visible"/>
                                      </p:to>
                                    </p:set>
                                    <p:animEffect transition="in" filter="fade">
                                      <p:cBhvr>
                                        <p:cTn id="17" dur="500"/>
                                        <p:tgtEl>
                                          <p:spTgt spid="1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
                                            <p:txEl>
                                              <p:pRg st="5" end="5"/>
                                            </p:txEl>
                                          </p:spTgt>
                                        </p:tgtEl>
                                        <p:attrNameLst>
                                          <p:attrName>style.visibility</p:attrName>
                                        </p:attrNameLst>
                                      </p:cBhvr>
                                      <p:to>
                                        <p:strVal val="visible"/>
                                      </p:to>
                                    </p:set>
                                    <p:animEffect transition="in" filter="fade">
                                      <p:cBhvr>
                                        <p:cTn id="22" dur="500"/>
                                        <p:tgtEl>
                                          <p:spTgt spid="1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
                                            <p:txEl>
                                              <p:pRg st="6" end="6"/>
                                            </p:txEl>
                                          </p:spTgt>
                                        </p:tgtEl>
                                        <p:attrNameLst>
                                          <p:attrName>style.visibility</p:attrName>
                                        </p:attrNameLst>
                                      </p:cBhvr>
                                      <p:to>
                                        <p:strVal val="visible"/>
                                      </p:to>
                                    </p:set>
                                    <p:animEffect transition="in" filter="fade">
                                      <p:cBhvr>
                                        <p:cTn id="27" dur="500"/>
                                        <p:tgtEl>
                                          <p:spTgt spid="1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Placeholder 20" descr="Two person handshake">
            <a:extLst>
              <a:ext uri="{FF2B5EF4-FFF2-40B4-BE49-F238E27FC236}">
                <a16:creationId xmlns:a16="http://schemas.microsoft.com/office/drawing/2014/main" id="{42EF1974-141C-494C-A63E-216742273C6F}"/>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0" y="1031411"/>
            <a:ext cx="9144000" cy="5143500"/>
          </a:xfrm>
        </p:spPr>
      </p:pic>
      <p:sp>
        <p:nvSpPr>
          <p:cNvPr id="22" name="object 3" descr="Blue rectangle">
            <a:extLst>
              <a:ext uri="{FF2B5EF4-FFF2-40B4-BE49-F238E27FC236}">
                <a16:creationId xmlns:a16="http://schemas.microsoft.com/office/drawing/2014/main" id="{2D225086-68BE-4168-8F17-9443ADD89675}"/>
              </a:ext>
            </a:extLst>
          </p:cNvPr>
          <p:cNvSpPr/>
          <p:nvPr/>
        </p:nvSpPr>
        <p:spPr>
          <a:xfrm>
            <a:off x="0" y="1031411"/>
            <a:ext cx="9144000" cy="5143500"/>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tx2">
              <a:alpha val="69999"/>
            </a:schemeClr>
          </a:solidFill>
        </p:spPr>
        <p:txBody>
          <a:bodyPr wrap="square" lIns="0" tIns="0" rIns="0" bIns="0" rtlCol="0"/>
          <a:lstStyle/>
          <a:p>
            <a:endParaRPr lang="en-US" sz="1350" dirty="0"/>
          </a:p>
        </p:txBody>
      </p:sp>
      <p:sp>
        <p:nvSpPr>
          <p:cNvPr id="2" name="Slide Number Placeholder 1">
            <a:extLst>
              <a:ext uri="{FF2B5EF4-FFF2-40B4-BE49-F238E27FC236}">
                <a16:creationId xmlns:a16="http://schemas.microsoft.com/office/drawing/2014/main" id="{3790A3AE-E658-426D-96CD-CB0614B7418A}"/>
              </a:ext>
            </a:extLst>
          </p:cNvPr>
          <p:cNvSpPr>
            <a:spLocks noGrp="1"/>
          </p:cNvSpPr>
          <p:nvPr>
            <p:ph type="sldNum" sz="quarter" idx="12"/>
          </p:nvPr>
        </p:nvSpPr>
        <p:spPr/>
        <p:txBody>
          <a:bodyPr/>
          <a:lstStyle/>
          <a:p>
            <a:fld id="{82EE24B5-652C-4DB5-B7C3-B5BBEC1280B1}" type="slidenum">
              <a:rPr lang="en-US" smtClean="0"/>
              <a:t>17</a:t>
            </a:fld>
            <a:endParaRPr lang="en-US" dirty="0"/>
          </a:p>
        </p:txBody>
      </p:sp>
      <p:sp>
        <p:nvSpPr>
          <p:cNvPr id="12" name="Title 5">
            <a:extLst>
              <a:ext uri="{FF2B5EF4-FFF2-40B4-BE49-F238E27FC236}">
                <a16:creationId xmlns:a16="http://schemas.microsoft.com/office/drawing/2014/main" id="{EA58B3EB-AEE8-41AC-8E21-F134F2D13081}"/>
              </a:ext>
            </a:extLst>
          </p:cNvPr>
          <p:cNvSpPr>
            <a:spLocks noGrp="1"/>
          </p:cNvSpPr>
          <p:nvPr>
            <p:ph type="title"/>
          </p:nvPr>
        </p:nvSpPr>
        <p:spPr bwMode="ltGray">
          <a:xfrm>
            <a:off x="613521" y="1038819"/>
            <a:ext cx="7886700" cy="771928"/>
          </a:xfrm>
        </p:spPr>
        <p:txBody>
          <a:bodyPr/>
          <a:lstStyle/>
          <a:p>
            <a:r>
              <a:rPr lang="en-US" dirty="0"/>
              <a:t>SERMON ON THE MOUNT</a:t>
            </a:r>
          </a:p>
        </p:txBody>
      </p:sp>
      <p:sp>
        <p:nvSpPr>
          <p:cNvPr id="13" name="Title 5">
            <a:extLst>
              <a:ext uri="{FF2B5EF4-FFF2-40B4-BE49-F238E27FC236}">
                <a16:creationId xmlns:a16="http://schemas.microsoft.com/office/drawing/2014/main" id="{417922A2-6D13-403C-823A-B74307EF7721}"/>
              </a:ext>
            </a:extLst>
          </p:cNvPr>
          <p:cNvSpPr txBox="1">
            <a:spLocks/>
          </p:cNvSpPr>
          <p:nvPr/>
        </p:nvSpPr>
        <p:spPr bwMode="ltGray">
          <a:xfrm>
            <a:off x="613520" y="1810748"/>
            <a:ext cx="8255952" cy="2954200"/>
          </a:xfrm>
          <a:prstGeom prst="rect">
            <a:avLst/>
          </a:prstGeom>
        </p:spPr>
        <p:txBody>
          <a:bodyPr vert="horz" lIns="91440" tIns="45720" rIns="91440" bIns="45720" rtlCol="0" anchor="ctr">
            <a:noAutofit/>
          </a:bodyPr>
          <a:lstStyle>
            <a:lvl1pPr algn="l" defTabSz="685766" rtl="0" eaLnBrk="1" latinLnBrk="0" hangingPunct="1">
              <a:lnSpc>
                <a:spcPct val="90000"/>
              </a:lnSpc>
              <a:spcBef>
                <a:spcPct val="0"/>
              </a:spcBef>
              <a:buNone/>
              <a:defRPr sz="2400" b="1" kern="1200">
                <a:solidFill>
                  <a:schemeClr val="bg1"/>
                </a:solidFill>
                <a:latin typeface="+mj-lt"/>
                <a:ea typeface="+mj-ea"/>
                <a:cs typeface="+mj-cs"/>
              </a:defRPr>
            </a:lvl1pPr>
          </a:lstStyle>
          <a:p>
            <a:pPr marL="457200" indent="-457200">
              <a:buFont typeface="+mj-lt"/>
              <a:buAutoNum type="arabicPeriod"/>
            </a:pPr>
            <a:endParaRPr lang="en-US" sz="3200" dirty="0"/>
          </a:p>
          <a:p>
            <a:r>
              <a:rPr lang="en-US" sz="3200" b="0" u="sng" dirty="0"/>
              <a:t>[Mat 5:14-16 NKJV] </a:t>
            </a:r>
            <a:r>
              <a:rPr lang="en-US" sz="3200" b="0" dirty="0"/>
              <a:t>14 "You are the light of the world. A city that is set on a hill cannot be hidden. 15 "Nor do they light a lamp and put it under a basket, but on a lampstand, and it gives light to all [who are] in the house. 16 "Let your light so shine before men, that they may see your good works and glorify your Father in heaven.</a:t>
            </a:r>
            <a:endParaRPr lang="en-US" sz="2800" b="0" dirty="0">
              <a:solidFill>
                <a:schemeClr val="bg1"/>
              </a:solidFill>
            </a:endParaRPr>
          </a:p>
        </p:txBody>
      </p:sp>
      <p:sp>
        <p:nvSpPr>
          <p:cNvPr id="14" name="object 5" descr="Beige rectangle">
            <a:extLst>
              <a:ext uri="{FF2B5EF4-FFF2-40B4-BE49-F238E27FC236}">
                <a16:creationId xmlns:a16="http://schemas.microsoft.com/office/drawing/2014/main" id="{585606B4-B243-4B6E-95E7-1C2C2C004773}"/>
              </a:ext>
            </a:extLst>
          </p:cNvPr>
          <p:cNvSpPr/>
          <p:nvPr/>
        </p:nvSpPr>
        <p:spPr bwMode="ltGray">
          <a:xfrm>
            <a:off x="697278" y="1642967"/>
            <a:ext cx="6385009" cy="216461"/>
          </a:xfrm>
          <a:custGeom>
            <a:avLst/>
            <a:gdLst/>
            <a:ahLst/>
            <a:cxnLst/>
            <a:rect l="l" t="t" r="r" b="b"/>
            <a:pathLst>
              <a:path w="3931920">
                <a:moveTo>
                  <a:pt x="0" y="0"/>
                </a:moveTo>
                <a:lnTo>
                  <a:pt x="3931920" y="0"/>
                </a:lnTo>
              </a:path>
            </a:pathLst>
          </a:custGeom>
          <a:ln w="54864">
            <a:solidFill>
              <a:schemeClr val="accent1"/>
            </a:solidFill>
          </a:ln>
        </p:spPr>
        <p:txBody>
          <a:bodyPr wrap="square" lIns="0" tIns="0" rIns="0" bIns="0" rtlCol="0"/>
          <a:lstStyle/>
          <a:p>
            <a:endParaRPr lang="en-US" sz="1350" dirty="0"/>
          </a:p>
        </p:txBody>
      </p:sp>
    </p:spTree>
    <p:extLst>
      <p:ext uri="{BB962C8B-B14F-4D97-AF65-F5344CB8AC3E}">
        <p14:creationId xmlns:p14="http://schemas.microsoft.com/office/powerpoint/2010/main" val="2609535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animEffect transition="in" filter="fade">
                                      <p:cBhvr>
                                        <p:cTn id="15" dur="500"/>
                                        <p:tgtEl>
                                          <p:spTgt spid="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Placeholder 20" descr="Two person handshake">
            <a:extLst>
              <a:ext uri="{FF2B5EF4-FFF2-40B4-BE49-F238E27FC236}">
                <a16:creationId xmlns:a16="http://schemas.microsoft.com/office/drawing/2014/main" id="{42EF1974-141C-494C-A63E-216742273C6F}"/>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0" y="1031411"/>
            <a:ext cx="9144000" cy="5143500"/>
          </a:xfrm>
        </p:spPr>
      </p:pic>
      <p:sp>
        <p:nvSpPr>
          <p:cNvPr id="22" name="object 3" descr="Blue rectangle">
            <a:extLst>
              <a:ext uri="{FF2B5EF4-FFF2-40B4-BE49-F238E27FC236}">
                <a16:creationId xmlns:a16="http://schemas.microsoft.com/office/drawing/2014/main" id="{2D225086-68BE-4168-8F17-9443ADD89675}"/>
              </a:ext>
            </a:extLst>
          </p:cNvPr>
          <p:cNvSpPr/>
          <p:nvPr/>
        </p:nvSpPr>
        <p:spPr>
          <a:xfrm>
            <a:off x="0" y="1031411"/>
            <a:ext cx="9144000" cy="5143500"/>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tx2">
              <a:alpha val="69999"/>
            </a:schemeClr>
          </a:solidFill>
        </p:spPr>
        <p:txBody>
          <a:bodyPr wrap="square" lIns="0" tIns="0" rIns="0" bIns="0" rtlCol="0"/>
          <a:lstStyle/>
          <a:p>
            <a:endParaRPr lang="en-US" sz="1350" dirty="0"/>
          </a:p>
        </p:txBody>
      </p:sp>
      <p:sp>
        <p:nvSpPr>
          <p:cNvPr id="2" name="Slide Number Placeholder 1">
            <a:extLst>
              <a:ext uri="{FF2B5EF4-FFF2-40B4-BE49-F238E27FC236}">
                <a16:creationId xmlns:a16="http://schemas.microsoft.com/office/drawing/2014/main" id="{3790A3AE-E658-426D-96CD-CB0614B7418A}"/>
              </a:ext>
            </a:extLst>
          </p:cNvPr>
          <p:cNvSpPr>
            <a:spLocks noGrp="1"/>
          </p:cNvSpPr>
          <p:nvPr>
            <p:ph type="sldNum" sz="quarter" idx="12"/>
          </p:nvPr>
        </p:nvSpPr>
        <p:spPr/>
        <p:txBody>
          <a:bodyPr/>
          <a:lstStyle/>
          <a:p>
            <a:fld id="{82EE24B5-652C-4DB5-B7C3-B5BBEC1280B1}" type="slidenum">
              <a:rPr lang="en-US" smtClean="0"/>
              <a:t>18</a:t>
            </a:fld>
            <a:endParaRPr lang="en-US" dirty="0"/>
          </a:p>
        </p:txBody>
      </p:sp>
      <p:sp>
        <p:nvSpPr>
          <p:cNvPr id="12" name="Title 5">
            <a:extLst>
              <a:ext uri="{FF2B5EF4-FFF2-40B4-BE49-F238E27FC236}">
                <a16:creationId xmlns:a16="http://schemas.microsoft.com/office/drawing/2014/main" id="{EA58B3EB-AEE8-41AC-8E21-F134F2D13081}"/>
              </a:ext>
            </a:extLst>
          </p:cNvPr>
          <p:cNvSpPr>
            <a:spLocks noGrp="1"/>
          </p:cNvSpPr>
          <p:nvPr>
            <p:ph type="title"/>
          </p:nvPr>
        </p:nvSpPr>
        <p:spPr bwMode="ltGray">
          <a:xfrm>
            <a:off x="613521" y="1038819"/>
            <a:ext cx="7886700" cy="771928"/>
          </a:xfrm>
        </p:spPr>
        <p:txBody>
          <a:bodyPr/>
          <a:lstStyle/>
          <a:p>
            <a:r>
              <a:rPr lang="en-US" dirty="0"/>
              <a:t>SERMON ON THE MOUNT</a:t>
            </a:r>
          </a:p>
        </p:txBody>
      </p:sp>
      <p:sp>
        <p:nvSpPr>
          <p:cNvPr id="13" name="Title 5">
            <a:extLst>
              <a:ext uri="{FF2B5EF4-FFF2-40B4-BE49-F238E27FC236}">
                <a16:creationId xmlns:a16="http://schemas.microsoft.com/office/drawing/2014/main" id="{417922A2-6D13-403C-823A-B74307EF7721}"/>
              </a:ext>
            </a:extLst>
          </p:cNvPr>
          <p:cNvSpPr txBox="1">
            <a:spLocks/>
          </p:cNvSpPr>
          <p:nvPr/>
        </p:nvSpPr>
        <p:spPr bwMode="ltGray">
          <a:xfrm>
            <a:off x="613520" y="1810748"/>
            <a:ext cx="8255952" cy="2954200"/>
          </a:xfrm>
          <a:prstGeom prst="rect">
            <a:avLst/>
          </a:prstGeom>
        </p:spPr>
        <p:txBody>
          <a:bodyPr vert="horz" lIns="91440" tIns="45720" rIns="91440" bIns="45720" rtlCol="0" anchor="ctr">
            <a:noAutofit/>
          </a:bodyPr>
          <a:lstStyle>
            <a:lvl1pPr algn="l" defTabSz="685766" rtl="0" eaLnBrk="1" latinLnBrk="0" hangingPunct="1">
              <a:lnSpc>
                <a:spcPct val="90000"/>
              </a:lnSpc>
              <a:spcBef>
                <a:spcPct val="0"/>
              </a:spcBef>
              <a:buNone/>
              <a:defRPr sz="2400" b="1" kern="1200">
                <a:solidFill>
                  <a:schemeClr val="bg1"/>
                </a:solidFill>
                <a:latin typeface="+mj-lt"/>
                <a:ea typeface="+mj-ea"/>
                <a:cs typeface="+mj-cs"/>
              </a:defRPr>
            </a:lvl1pPr>
          </a:lstStyle>
          <a:p>
            <a:pPr marL="457200" indent="-457200">
              <a:buFont typeface="+mj-lt"/>
              <a:buAutoNum type="arabicPeriod"/>
            </a:pPr>
            <a:endParaRPr lang="en-US" sz="3200" dirty="0"/>
          </a:p>
          <a:p>
            <a:r>
              <a:rPr lang="en-US" sz="3200" b="0" u="sng" dirty="0"/>
              <a:t>[Tit 2:7-8 NKJV] </a:t>
            </a:r>
            <a:r>
              <a:rPr lang="en-US" sz="3200" b="0" dirty="0"/>
              <a:t>7 in all things showing yourself [to be] a pattern of good works; in doctrine [showing] integrity, reverence, incorruptibility, 8 sound speech that cannot be condemned, that one who is an opponent may be ashamed, having nothing evil to say of you.</a:t>
            </a:r>
            <a:endParaRPr lang="en-US" sz="2800" b="0" dirty="0">
              <a:solidFill>
                <a:schemeClr val="bg1"/>
              </a:solidFill>
            </a:endParaRPr>
          </a:p>
        </p:txBody>
      </p:sp>
      <p:sp>
        <p:nvSpPr>
          <p:cNvPr id="14" name="object 5" descr="Beige rectangle">
            <a:extLst>
              <a:ext uri="{FF2B5EF4-FFF2-40B4-BE49-F238E27FC236}">
                <a16:creationId xmlns:a16="http://schemas.microsoft.com/office/drawing/2014/main" id="{585606B4-B243-4B6E-95E7-1C2C2C004773}"/>
              </a:ext>
            </a:extLst>
          </p:cNvPr>
          <p:cNvSpPr/>
          <p:nvPr/>
        </p:nvSpPr>
        <p:spPr bwMode="ltGray">
          <a:xfrm>
            <a:off x="697278" y="1642967"/>
            <a:ext cx="6385009" cy="216461"/>
          </a:xfrm>
          <a:custGeom>
            <a:avLst/>
            <a:gdLst/>
            <a:ahLst/>
            <a:cxnLst/>
            <a:rect l="l" t="t" r="r" b="b"/>
            <a:pathLst>
              <a:path w="3931920">
                <a:moveTo>
                  <a:pt x="0" y="0"/>
                </a:moveTo>
                <a:lnTo>
                  <a:pt x="3931920" y="0"/>
                </a:lnTo>
              </a:path>
            </a:pathLst>
          </a:custGeom>
          <a:ln w="54864">
            <a:solidFill>
              <a:schemeClr val="accent1"/>
            </a:solidFill>
          </a:ln>
        </p:spPr>
        <p:txBody>
          <a:bodyPr wrap="square" lIns="0" tIns="0" rIns="0" bIns="0" rtlCol="0"/>
          <a:lstStyle/>
          <a:p>
            <a:endParaRPr lang="en-US" sz="1350" dirty="0"/>
          </a:p>
        </p:txBody>
      </p:sp>
    </p:spTree>
    <p:extLst>
      <p:ext uri="{BB962C8B-B14F-4D97-AF65-F5344CB8AC3E}">
        <p14:creationId xmlns:p14="http://schemas.microsoft.com/office/powerpoint/2010/main" val="3059766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Placeholder 20" descr="Two person handshake">
            <a:extLst>
              <a:ext uri="{FF2B5EF4-FFF2-40B4-BE49-F238E27FC236}">
                <a16:creationId xmlns:a16="http://schemas.microsoft.com/office/drawing/2014/main" id="{853EA810-002A-25B0-1A38-38AAEF812A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767594"/>
            <a:ext cx="9144000" cy="5143500"/>
          </a:xfrm>
          <a:prstGeom prst="rect">
            <a:avLst/>
          </a:prstGeom>
        </p:spPr>
      </p:pic>
      <p:sp>
        <p:nvSpPr>
          <p:cNvPr id="3" name="Slide Number Placeholder 2">
            <a:extLst>
              <a:ext uri="{FF2B5EF4-FFF2-40B4-BE49-F238E27FC236}">
                <a16:creationId xmlns:a16="http://schemas.microsoft.com/office/drawing/2014/main" id="{C2351522-D6A9-4849-85EE-913E456DD3E6}"/>
              </a:ext>
            </a:extLst>
          </p:cNvPr>
          <p:cNvSpPr>
            <a:spLocks noGrp="1"/>
          </p:cNvSpPr>
          <p:nvPr>
            <p:ph type="sldNum" sz="quarter" idx="12"/>
          </p:nvPr>
        </p:nvSpPr>
        <p:spPr/>
        <p:txBody>
          <a:bodyPr/>
          <a:lstStyle/>
          <a:p>
            <a:fld id="{82EE24B5-652C-4DB5-B7C3-B5BBEC1280B1}" type="slidenum">
              <a:rPr lang="en-US" smtClean="0"/>
              <a:t>19</a:t>
            </a:fld>
            <a:endParaRPr lang="en-US" dirty="0"/>
          </a:p>
        </p:txBody>
      </p:sp>
      <p:sp>
        <p:nvSpPr>
          <p:cNvPr id="9" name="object 3" descr="Blue rectangle">
            <a:extLst>
              <a:ext uri="{FF2B5EF4-FFF2-40B4-BE49-F238E27FC236}">
                <a16:creationId xmlns:a16="http://schemas.microsoft.com/office/drawing/2014/main" id="{9D0FE329-FC26-911F-8F5A-08274F7F31F1}"/>
              </a:ext>
            </a:extLst>
          </p:cNvPr>
          <p:cNvSpPr/>
          <p:nvPr/>
        </p:nvSpPr>
        <p:spPr>
          <a:xfrm>
            <a:off x="-11684" y="767594"/>
            <a:ext cx="9142200" cy="5143500"/>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tx2">
              <a:alpha val="69999"/>
            </a:schemeClr>
          </a:solidFill>
        </p:spPr>
        <p:txBody>
          <a:bodyPr wrap="square" lIns="0" tIns="0" rIns="0" bIns="0" rtlCol="0"/>
          <a:lstStyle/>
          <a:p>
            <a:endParaRPr lang="en-US" sz="1350" dirty="0"/>
          </a:p>
        </p:txBody>
      </p:sp>
      <p:sp>
        <p:nvSpPr>
          <p:cNvPr id="6" name="object 18" descr="Beige rectangle">
            <a:extLst>
              <a:ext uri="{FF2B5EF4-FFF2-40B4-BE49-F238E27FC236}">
                <a16:creationId xmlns:a16="http://schemas.microsoft.com/office/drawing/2014/main" id="{7593E25A-C238-4F4D-B05B-996628D42B7D}"/>
              </a:ext>
            </a:extLst>
          </p:cNvPr>
          <p:cNvSpPr/>
          <p:nvPr/>
        </p:nvSpPr>
        <p:spPr>
          <a:xfrm>
            <a:off x="687001" y="583843"/>
            <a:ext cx="2808000" cy="0"/>
          </a:xfrm>
          <a:custGeom>
            <a:avLst/>
            <a:gdLst/>
            <a:ahLst/>
            <a:cxnLst/>
            <a:rect l="l" t="t" r="r" b="b"/>
            <a:pathLst>
              <a:path w="3218815">
                <a:moveTo>
                  <a:pt x="0" y="0"/>
                </a:moveTo>
                <a:lnTo>
                  <a:pt x="3218395" y="0"/>
                </a:lnTo>
              </a:path>
            </a:pathLst>
          </a:custGeom>
          <a:ln w="54863">
            <a:solidFill>
              <a:schemeClr val="accent1"/>
            </a:solidFill>
          </a:ln>
        </p:spPr>
        <p:txBody>
          <a:bodyPr wrap="square" lIns="0" tIns="0" rIns="0" bIns="0" rtlCol="0"/>
          <a:lstStyle/>
          <a:p>
            <a:endParaRPr lang="en-US" sz="1350" dirty="0"/>
          </a:p>
        </p:txBody>
      </p:sp>
      <p:sp>
        <p:nvSpPr>
          <p:cNvPr id="2" name="Title 1">
            <a:extLst>
              <a:ext uri="{FF2B5EF4-FFF2-40B4-BE49-F238E27FC236}">
                <a16:creationId xmlns:a16="http://schemas.microsoft.com/office/drawing/2014/main" id="{6C60760E-5794-42A9-8E56-3837F4FC7351}"/>
              </a:ext>
            </a:extLst>
          </p:cNvPr>
          <p:cNvSpPr>
            <a:spLocks noGrp="1"/>
          </p:cNvSpPr>
          <p:nvPr>
            <p:ph type="title"/>
          </p:nvPr>
        </p:nvSpPr>
        <p:spPr>
          <a:xfrm>
            <a:off x="616066" y="49527"/>
            <a:ext cx="7886700" cy="633562"/>
          </a:xfrm>
        </p:spPr>
        <p:txBody>
          <a:bodyPr/>
          <a:lstStyle/>
          <a:p>
            <a:r>
              <a:rPr lang="en-US" dirty="0"/>
              <a:t>Class Schedule</a:t>
            </a:r>
          </a:p>
        </p:txBody>
      </p:sp>
      <p:graphicFrame>
        <p:nvGraphicFramePr>
          <p:cNvPr id="5" name="Table 4">
            <a:extLst>
              <a:ext uri="{FF2B5EF4-FFF2-40B4-BE49-F238E27FC236}">
                <a16:creationId xmlns:a16="http://schemas.microsoft.com/office/drawing/2014/main" id="{61FEB500-E2E4-2F06-0C20-7B596A15D1F5}"/>
              </a:ext>
            </a:extLst>
          </p:cNvPr>
          <p:cNvGraphicFramePr>
            <a:graphicFrameLocks noGrp="1"/>
          </p:cNvGraphicFramePr>
          <p:nvPr/>
        </p:nvGraphicFramePr>
        <p:xfrm>
          <a:off x="335560" y="1118159"/>
          <a:ext cx="8533913" cy="4519237"/>
        </p:xfrm>
        <a:graphic>
          <a:graphicData uri="http://schemas.openxmlformats.org/drawingml/2006/table">
            <a:tbl>
              <a:tblPr/>
              <a:tblGrid>
                <a:gridCol w="502795">
                  <a:extLst>
                    <a:ext uri="{9D8B030D-6E8A-4147-A177-3AD203B41FA5}">
                      <a16:colId xmlns:a16="http://schemas.microsoft.com/office/drawing/2014/main" val="1830114380"/>
                    </a:ext>
                  </a:extLst>
                </a:gridCol>
                <a:gridCol w="1440438">
                  <a:extLst>
                    <a:ext uri="{9D8B030D-6E8A-4147-A177-3AD203B41FA5}">
                      <a16:colId xmlns:a16="http://schemas.microsoft.com/office/drawing/2014/main" val="1175994005"/>
                    </a:ext>
                  </a:extLst>
                </a:gridCol>
                <a:gridCol w="3224385">
                  <a:extLst>
                    <a:ext uri="{9D8B030D-6E8A-4147-A177-3AD203B41FA5}">
                      <a16:colId xmlns:a16="http://schemas.microsoft.com/office/drawing/2014/main" val="1451010130"/>
                    </a:ext>
                  </a:extLst>
                </a:gridCol>
                <a:gridCol w="2279173">
                  <a:extLst>
                    <a:ext uri="{9D8B030D-6E8A-4147-A177-3AD203B41FA5}">
                      <a16:colId xmlns:a16="http://schemas.microsoft.com/office/drawing/2014/main" val="3693363653"/>
                    </a:ext>
                  </a:extLst>
                </a:gridCol>
                <a:gridCol w="1087122">
                  <a:extLst>
                    <a:ext uri="{9D8B030D-6E8A-4147-A177-3AD203B41FA5}">
                      <a16:colId xmlns:a16="http://schemas.microsoft.com/office/drawing/2014/main" val="2207843806"/>
                    </a:ext>
                  </a:extLst>
                </a:gridCol>
              </a:tblGrid>
              <a:tr h="335352">
                <a:tc>
                  <a:txBody>
                    <a:bodyPr/>
                    <a:lstStyle/>
                    <a:p>
                      <a:pPr algn="ctr" fontAlgn="b"/>
                      <a:r>
                        <a:rPr lang="en-US" sz="1100" b="1" i="0" u="none" strike="noStrike">
                          <a:solidFill>
                            <a:srgbClr val="000000"/>
                          </a:solidFill>
                          <a:effectLst/>
                          <a:latin typeface="Calibri" panose="020F0502020204030204" pitchFamily="34" charset="0"/>
                        </a:rPr>
                        <a:t>Lesson </a:t>
                      </a:r>
                    </a:p>
                  </a:txBody>
                  <a:tcPr marL="9419" marR="9419" marT="94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1" i="0" u="none" strike="noStrike">
                          <a:solidFill>
                            <a:srgbClr val="000000"/>
                          </a:solidFill>
                          <a:effectLst/>
                          <a:latin typeface="Calibri" panose="020F0502020204030204" pitchFamily="34" charset="0"/>
                        </a:rPr>
                        <a:t>Theme</a:t>
                      </a:r>
                    </a:p>
                  </a:txBody>
                  <a:tcPr marL="9419" marR="9419" marT="94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1" i="0" u="none" strike="noStrike">
                          <a:solidFill>
                            <a:srgbClr val="000000"/>
                          </a:solidFill>
                          <a:effectLst/>
                          <a:latin typeface="Calibri" panose="020F0502020204030204" pitchFamily="34" charset="0"/>
                        </a:rPr>
                        <a:t>Title </a:t>
                      </a:r>
                    </a:p>
                  </a:txBody>
                  <a:tcPr marL="9419" marR="9419" marT="94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1" i="0" u="none" strike="noStrike">
                          <a:solidFill>
                            <a:srgbClr val="000000"/>
                          </a:solidFill>
                          <a:effectLst/>
                          <a:latin typeface="Calibri" panose="020F0502020204030204" pitchFamily="34" charset="0"/>
                        </a:rPr>
                        <a:t>Date </a:t>
                      </a:r>
                    </a:p>
                  </a:txBody>
                  <a:tcPr marL="9419" marR="9419" marT="94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1" i="0" u="none" strike="noStrike">
                          <a:solidFill>
                            <a:srgbClr val="000000"/>
                          </a:solidFill>
                          <a:effectLst/>
                          <a:latin typeface="Calibri" panose="020F0502020204030204" pitchFamily="34" charset="0"/>
                        </a:rPr>
                        <a:t>Teacher</a:t>
                      </a:r>
                    </a:p>
                  </a:txBody>
                  <a:tcPr marL="9419" marR="9419" marT="94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52925942"/>
                  </a:ext>
                </a:extLst>
              </a:tr>
              <a:tr h="319383">
                <a:tc>
                  <a:txBody>
                    <a:bodyPr/>
                    <a:lstStyle/>
                    <a:p>
                      <a:pPr algn="ctr" fontAlgn="b"/>
                      <a:r>
                        <a:rPr lang="en-US" sz="1100" b="0" i="0" u="none" strike="noStrike">
                          <a:solidFill>
                            <a:srgbClr val="000000"/>
                          </a:solidFill>
                          <a:effectLst/>
                          <a:latin typeface="Calibri" panose="020F0502020204030204" pitchFamily="34" charset="0"/>
                        </a:rPr>
                        <a:t>1</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1" i="0" u="none" strike="noStrike">
                          <a:solidFill>
                            <a:srgbClr val="000000"/>
                          </a:solidFill>
                          <a:effectLst/>
                          <a:latin typeface="Calibri" panose="020F0502020204030204" pitchFamily="34" charset="0"/>
                        </a:rPr>
                        <a:t>Introduction</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Introduction – A Biblical Subject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Sunday, December 4, 2022</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Alex Morolez</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95002228"/>
                  </a:ext>
                </a:extLst>
              </a:tr>
              <a:tr h="319383">
                <a:tc>
                  <a:txBody>
                    <a:bodyPr/>
                    <a:lstStyle/>
                    <a:p>
                      <a:pPr algn="ctr" fontAlgn="b"/>
                      <a:r>
                        <a:rPr lang="en-US" sz="1100" b="0" i="0" u="none" strike="noStrike">
                          <a:solidFill>
                            <a:srgbClr val="000000"/>
                          </a:solidFill>
                          <a:effectLst/>
                          <a:latin typeface="Calibri" panose="020F0502020204030204" pitchFamily="34" charset="0"/>
                        </a:rPr>
                        <a:t>2</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3">
                  <a:txBody>
                    <a:bodyPr/>
                    <a:lstStyle/>
                    <a:p>
                      <a:pPr algn="ctr" fontAlgn="ctr"/>
                      <a:r>
                        <a:rPr lang="en-US" sz="1100" b="1" i="0" u="none" strike="noStrike">
                          <a:solidFill>
                            <a:srgbClr val="000000"/>
                          </a:solidFill>
                          <a:effectLst/>
                          <a:latin typeface="Calibri" panose="020F0502020204030204" pitchFamily="34" charset="0"/>
                        </a:rPr>
                        <a:t>Biblical Foundation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100" b="1" i="0" u="none" strike="noStrike" dirty="0">
                          <a:solidFill>
                            <a:srgbClr val="000000"/>
                          </a:solidFill>
                          <a:effectLst/>
                          <a:latin typeface="Calibri" panose="020F0502020204030204" pitchFamily="34" charset="0"/>
                        </a:rPr>
                        <a:t>Our Viewpoint – Work Unto God Not Unto Men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100" b="1" i="0" u="none" strike="noStrike" dirty="0">
                          <a:solidFill>
                            <a:srgbClr val="000000"/>
                          </a:solidFill>
                          <a:effectLst/>
                          <a:latin typeface="Calibri" panose="020F0502020204030204" pitchFamily="34" charset="0"/>
                        </a:rPr>
                        <a:t>Wednesday, December 7, 2022</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100" b="1" i="0" u="none" strike="noStrike">
                          <a:solidFill>
                            <a:srgbClr val="000000"/>
                          </a:solidFill>
                          <a:effectLst/>
                          <a:latin typeface="Calibri" panose="020F0502020204030204" pitchFamily="34" charset="0"/>
                        </a:rPr>
                        <a:t>Doug</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321169038"/>
                  </a:ext>
                </a:extLst>
              </a:tr>
              <a:tr h="319383">
                <a:tc>
                  <a:txBody>
                    <a:bodyPr/>
                    <a:lstStyle/>
                    <a:p>
                      <a:pPr algn="ctr" fontAlgn="b"/>
                      <a:r>
                        <a:rPr lang="en-US" sz="1100" b="0" i="0" u="none" strike="noStrike">
                          <a:solidFill>
                            <a:srgbClr val="000000"/>
                          </a:solidFill>
                          <a:effectLst/>
                          <a:latin typeface="Calibri" panose="020F0502020204030204" pitchFamily="34" charset="0"/>
                        </a:rPr>
                        <a:t>3</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God’s Viewpoint of Our Work</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100" b="0" i="0" u="none" strike="noStrike">
                          <a:solidFill>
                            <a:srgbClr val="000000"/>
                          </a:solidFill>
                          <a:effectLst/>
                          <a:latin typeface="Calibri" panose="020F0502020204030204" pitchFamily="34" charset="0"/>
                        </a:rPr>
                        <a:t>Sunday, December 11, 2022</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100" b="0" i="0" u="none" strike="noStrike">
                          <a:solidFill>
                            <a:srgbClr val="000000"/>
                          </a:solidFill>
                          <a:effectLst/>
                          <a:latin typeface="Calibri" panose="020F0502020204030204" pitchFamily="34" charset="0"/>
                        </a:rPr>
                        <a:t>Alex Morolez</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191212846"/>
                  </a:ext>
                </a:extLst>
              </a:tr>
              <a:tr h="319383">
                <a:tc>
                  <a:txBody>
                    <a:bodyPr/>
                    <a:lstStyle/>
                    <a:p>
                      <a:pPr algn="ctr" fontAlgn="b"/>
                      <a:r>
                        <a:rPr lang="en-US" sz="1100" b="0" i="0" u="none" strike="noStrike">
                          <a:solidFill>
                            <a:srgbClr val="000000"/>
                          </a:solidFill>
                          <a:effectLst/>
                          <a:latin typeface="Calibri" panose="020F0502020204030204" pitchFamily="34" charset="0"/>
                        </a:rPr>
                        <a:t>4</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Viewpoint of Others – Working as Godly Examples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100" b="0" i="0" u="none" strike="noStrike">
                          <a:solidFill>
                            <a:srgbClr val="000000"/>
                          </a:solidFill>
                          <a:effectLst/>
                          <a:latin typeface="Calibri" panose="020F0502020204030204" pitchFamily="34" charset="0"/>
                        </a:rPr>
                        <a:t>Wednesday, December 14, 2022</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100" b="0" i="0" u="none" strike="noStrike">
                          <a:solidFill>
                            <a:srgbClr val="000000"/>
                          </a:solidFill>
                          <a:effectLst/>
                          <a:latin typeface="Calibri" panose="020F0502020204030204" pitchFamily="34" charset="0"/>
                        </a:rPr>
                        <a:t>Alex Morolez</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09664111"/>
                  </a:ext>
                </a:extLst>
              </a:tr>
              <a:tr h="319383">
                <a:tc>
                  <a:txBody>
                    <a:bodyPr/>
                    <a:lstStyle/>
                    <a:p>
                      <a:pPr algn="ctr" fontAlgn="b"/>
                      <a:r>
                        <a:rPr lang="en-US" sz="1100" b="0" i="0" u="none" strike="noStrike">
                          <a:solidFill>
                            <a:srgbClr val="000000"/>
                          </a:solidFill>
                          <a:effectLst/>
                          <a:latin typeface="Calibri" panose="020F0502020204030204" pitchFamily="34" charset="0"/>
                        </a:rPr>
                        <a:t>5</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3">
                  <a:txBody>
                    <a:bodyPr/>
                    <a:lstStyle/>
                    <a:p>
                      <a:pPr algn="ctr" fontAlgn="ctr"/>
                      <a:r>
                        <a:rPr lang="en-US" sz="1100" b="1" i="0" u="none" strike="noStrike" dirty="0">
                          <a:solidFill>
                            <a:srgbClr val="000000"/>
                          </a:solidFill>
                          <a:effectLst/>
                          <a:latin typeface="Calibri" panose="020F0502020204030204" pitchFamily="34" charset="0"/>
                        </a:rPr>
                        <a:t>Issues with the Pursuit and Achievement of Success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100" b="0" i="0" u="none" strike="noStrike" dirty="0">
                          <a:solidFill>
                            <a:srgbClr val="000000"/>
                          </a:solidFill>
                          <a:effectLst/>
                          <a:latin typeface="Calibri" panose="020F0502020204030204" pitchFamily="34" charset="0"/>
                        </a:rPr>
                        <a:t>Pride and Competition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100" b="0" i="0" u="none" strike="noStrike">
                          <a:solidFill>
                            <a:srgbClr val="000000"/>
                          </a:solidFill>
                          <a:effectLst/>
                          <a:latin typeface="Calibri" panose="020F0502020204030204" pitchFamily="34" charset="0"/>
                        </a:rPr>
                        <a:t>Sunday, December 18, 2022</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100" b="0" i="0" u="none" strike="noStrike">
                          <a:solidFill>
                            <a:srgbClr val="000000"/>
                          </a:solidFill>
                          <a:effectLst/>
                          <a:latin typeface="Calibri" panose="020F0502020204030204" pitchFamily="34" charset="0"/>
                        </a:rPr>
                        <a:t>Alex Morolez</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034618153"/>
                  </a:ext>
                </a:extLst>
              </a:tr>
              <a:tr h="319383">
                <a:tc>
                  <a:txBody>
                    <a:bodyPr/>
                    <a:lstStyle/>
                    <a:p>
                      <a:pPr algn="ctr" fontAlgn="b"/>
                      <a:r>
                        <a:rPr lang="en-US" sz="1100" b="0" i="0" u="none" strike="noStrike">
                          <a:solidFill>
                            <a:srgbClr val="000000"/>
                          </a:solidFill>
                          <a:effectLst/>
                          <a:latin typeface="Calibri" panose="020F0502020204030204" pitchFamily="34" charset="0"/>
                        </a:rPr>
                        <a:t>6</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fontAlgn="ctr"/>
                      <a:r>
                        <a:rPr lang="en-US" sz="1100" b="1" i="0" u="none" strike="noStrike">
                          <a:solidFill>
                            <a:srgbClr val="000000"/>
                          </a:solidFill>
                          <a:effectLst/>
                          <a:latin typeface="Calibri" panose="020F0502020204030204" pitchFamily="34" charset="0"/>
                        </a:rPr>
                        <a:t>Materialism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100" b="1" i="0" u="none" strike="noStrike">
                          <a:solidFill>
                            <a:srgbClr val="000000"/>
                          </a:solidFill>
                          <a:effectLst/>
                          <a:latin typeface="Calibri" panose="020F0502020204030204" pitchFamily="34" charset="0"/>
                        </a:rPr>
                        <a:t>Wednesday, December 21, 2022</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100" b="1" i="0" u="none" strike="noStrike" dirty="0">
                          <a:solidFill>
                            <a:srgbClr val="000000"/>
                          </a:solidFill>
                          <a:effectLst/>
                          <a:latin typeface="Calibri" panose="020F0502020204030204" pitchFamily="34" charset="0"/>
                        </a:rPr>
                        <a:t>Doug</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040633340"/>
                  </a:ext>
                </a:extLst>
              </a:tr>
              <a:tr h="351289">
                <a:tc>
                  <a:txBody>
                    <a:bodyPr/>
                    <a:lstStyle/>
                    <a:p>
                      <a:pPr algn="ctr" fontAlgn="b"/>
                      <a:r>
                        <a:rPr lang="en-US" sz="1100" b="0" i="0" u="none" strike="noStrike">
                          <a:solidFill>
                            <a:srgbClr val="000000"/>
                          </a:solidFill>
                          <a:effectLst/>
                          <a:latin typeface="Calibri" panose="020F0502020204030204" pitchFamily="34" charset="0"/>
                        </a:rPr>
                        <a:t>7</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fontAlgn="ctr"/>
                      <a:r>
                        <a:rPr lang="en-US" sz="1100" b="1" i="0" u="none" strike="noStrike" dirty="0">
                          <a:solidFill>
                            <a:srgbClr val="000000"/>
                          </a:solidFill>
                          <a:effectLst/>
                          <a:latin typeface="Calibri" panose="020F0502020204030204" pitchFamily="34" charset="0"/>
                        </a:rPr>
                        <a:t>Misplaced Priorities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100" b="1" i="0" u="none" strike="noStrike">
                          <a:solidFill>
                            <a:srgbClr val="000000"/>
                          </a:solidFill>
                          <a:effectLst/>
                          <a:latin typeface="Calibri" panose="020F0502020204030204" pitchFamily="34" charset="0"/>
                        </a:rPr>
                        <a:t>Wednesday, December 28, 2022</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100" b="1" i="0" u="none" strike="noStrike">
                          <a:solidFill>
                            <a:srgbClr val="000000"/>
                          </a:solidFill>
                          <a:effectLst/>
                          <a:latin typeface="Calibri" panose="020F0502020204030204" pitchFamily="34" charset="0"/>
                        </a:rPr>
                        <a:t>Doug</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480122075"/>
                  </a:ext>
                </a:extLst>
              </a:tr>
              <a:tr h="319383">
                <a:tc>
                  <a:txBody>
                    <a:bodyPr/>
                    <a:lstStyle/>
                    <a:p>
                      <a:pPr algn="ctr" fontAlgn="b"/>
                      <a:r>
                        <a:rPr lang="en-US" sz="1100" b="0" i="0" u="none" strike="noStrike">
                          <a:solidFill>
                            <a:srgbClr val="000000"/>
                          </a:solidFill>
                          <a:effectLst/>
                          <a:latin typeface="Calibri" panose="020F0502020204030204" pitchFamily="34" charset="0"/>
                        </a:rPr>
                        <a:t>8</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n-US" sz="1100" b="1" i="0" u="none" strike="noStrike" dirty="0">
                          <a:solidFill>
                            <a:srgbClr val="000000"/>
                          </a:solidFill>
                          <a:effectLst/>
                          <a:latin typeface="Calibri" panose="020F0502020204030204" pitchFamily="34" charset="0"/>
                        </a:rPr>
                        <a:t>Issues with Workplace Adversity and Failure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100" b="1" i="0" u="none" strike="noStrike">
                          <a:solidFill>
                            <a:srgbClr val="000000"/>
                          </a:solidFill>
                          <a:effectLst/>
                          <a:latin typeface="Calibri" panose="020F0502020204030204" pitchFamily="34" charset="0"/>
                        </a:rPr>
                        <a:t>Bitterness and Resentment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100" b="1" i="0" u="none" strike="noStrike" dirty="0">
                          <a:solidFill>
                            <a:srgbClr val="000000"/>
                          </a:solidFill>
                          <a:effectLst/>
                          <a:latin typeface="Calibri" panose="020F0502020204030204" pitchFamily="34" charset="0"/>
                        </a:rPr>
                        <a:t>Sunday, January 1, 2023</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100" b="1" i="0" u="none" strike="noStrike">
                          <a:solidFill>
                            <a:srgbClr val="000000"/>
                          </a:solidFill>
                          <a:effectLst/>
                          <a:latin typeface="Calibri" panose="020F0502020204030204" pitchFamily="34" charset="0"/>
                        </a:rPr>
                        <a:t>Doug</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295106524"/>
                  </a:ext>
                </a:extLst>
              </a:tr>
              <a:tr h="319383">
                <a:tc>
                  <a:txBody>
                    <a:bodyPr/>
                    <a:lstStyle/>
                    <a:p>
                      <a:pPr algn="ctr" fontAlgn="b"/>
                      <a:r>
                        <a:rPr lang="en-US" sz="1100" b="0" i="0" u="none" strike="noStrike" dirty="0">
                          <a:solidFill>
                            <a:srgbClr val="000000"/>
                          </a:solidFill>
                          <a:effectLst/>
                          <a:latin typeface="Calibri" panose="020F0502020204030204" pitchFamily="34" charset="0"/>
                        </a:rPr>
                        <a:t>9</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fontAlgn="ctr"/>
                      <a:r>
                        <a:rPr lang="en-US" sz="1100" b="1" i="0" u="none" strike="noStrike">
                          <a:solidFill>
                            <a:srgbClr val="000000"/>
                          </a:solidFill>
                          <a:effectLst/>
                          <a:latin typeface="Calibri" panose="020F0502020204030204" pitchFamily="34" charset="0"/>
                        </a:rPr>
                        <a:t>Discouragement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100" b="1" i="0" u="none" strike="noStrike">
                          <a:solidFill>
                            <a:srgbClr val="000000"/>
                          </a:solidFill>
                          <a:effectLst/>
                          <a:latin typeface="Calibri" panose="020F0502020204030204" pitchFamily="34" charset="0"/>
                        </a:rPr>
                        <a:t>Wednesday, January 4, 2023</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100" b="1" i="0" u="none" strike="noStrike">
                          <a:solidFill>
                            <a:srgbClr val="000000"/>
                          </a:solidFill>
                          <a:effectLst/>
                          <a:latin typeface="Calibri" panose="020F0502020204030204" pitchFamily="34" charset="0"/>
                        </a:rPr>
                        <a:t>Doug</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459158177"/>
                  </a:ext>
                </a:extLst>
              </a:tr>
              <a:tr h="319383">
                <a:tc>
                  <a:txBody>
                    <a:bodyPr/>
                    <a:lstStyle/>
                    <a:p>
                      <a:pPr algn="ctr" fontAlgn="b"/>
                      <a:r>
                        <a:rPr lang="en-US" sz="1100" b="0" i="0" u="none" strike="noStrike">
                          <a:solidFill>
                            <a:srgbClr val="000000"/>
                          </a:solidFill>
                          <a:effectLst/>
                          <a:latin typeface="Calibri" panose="020F0502020204030204" pitchFamily="34" charset="0"/>
                        </a:rPr>
                        <a:t>10</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4">
                  <a:txBody>
                    <a:bodyPr/>
                    <a:lstStyle/>
                    <a:p>
                      <a:pPr algn="ctr" fontAlgn="ctr"/>
                      <a:r>
                        <a:rPr lang="en-US" sz="1100" b="1" i="0" u="none" strike="noStrike" dirty="0">
                          <a:solidFill>
                            <a:srgbClr val="000000"/>
                          </a:solidFill>
                          <a:effectLst/>
                          <a:latin typeface="Calibri" panose="020F0502020204030204" pitchFamily="34" charset="0"/>
                        </a:rPr>
                        <a:t>Workplace Temptations and Challenges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Lying and Integrity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Sunday, January 8, 2023</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Alex Morolez</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084145009"/>
                  </a:ext>
                </a:extLst>
              </a:tr>
              <a:tr h="319383">
                <a:tc>
                  <a:txBody>
                    <a:bodyPr/>
                    <a:lstStyle/>
                    <a:p>
                      <a:pPr algn="ctr" fontAlgn="b"/>
                      <a:r>
                        <a:rPr lang="en-US" sz="1100" b="0" i="0" u="none" strike="noStrike">
                          <a:solidFill>
                            <a:srgbClr val="000000"/>
                          </a:solidFill>
                          <a:effectLst/>
                          <a:latin typeface="Calibri" panose="020F0502020204030204" pitchFamily="34" charset="0"/>
                        </a:rPr>
                        <a:t>11</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fontAlgn="ctr"/>
                      <a:r>
                        <a:rPr lang="en-US" sz="1100" b="1" i="0" u="none" strike="noStrike">
                          <a:solidFill>
                            <a:srgbClr val="000000"/>
                          </a:solidFill>
                          <a:effectLst/>
                          <a:latin typeface="Calibri" panose="020F0502020204030204" pitchFamily="34" charset="0"/>
                        </a:rPr>
                        <a:t>Corporate and Peer Pressure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100" b="1" i="0" u="none" strike="noStrike">
                          <a:solidFill>
                            <a:srgbClr val="000000"/>
                          </a:solidFill>
                          <a:effectLst/>
                          <a:latin typeface="Calibri" panose="020F0502020204030204" pitchFamily="34" charset="0"/>
                        </a:rPr>
                        <a:t>Wednesday, January 11, 2023</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100" b="1" i="0" u="none" strike="noStrike">
                          <a:solidFill>
                            <a:srgbClr val="000000"/>
                          </a:solidFill>
                          <a:effectLst/>
                          <a:latin typeface="Calibri" panose="020F0502020204030204" pitchFamily="34" charset="0"/>
                        </a:rPr>
                        <a:t>Doug</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783448931"/>
                  </a:ext>
                </a:extLst>
              </a:tr>
              <a:tr h="319383">
                <a:tc>
                  <a:txBody>
                    <a:bodyPr/>
                    <a:lstStyle/>
                    <a:p>
                      <a:pPr algn="ctr" fontAlgn="b"/>
                      <a:r>
                        <a:rPr lang="en-US" sz="1100" b="0" i="0" u="none" strike="noStrike">
                          <a:solidFill>
                            <a:srgbClr val="000000"/>
                          </a:solidFill>
                          <a:effectLst/>
                          <a:latin typeface="Calibri" panose="020F0502020204030204" pitchFamily="34" charset="0"/>
                        </a:rPr>
                        <a:t>12</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Women in the Workplace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Sunday, January 15, 2023</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Alex Morolez</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798712148"/>
                  </a:ext>
                </a:extLst>
              </a:tr>
              <a:tr h="319383">
                <a:tc>
                  <a:txBody>
                    <a:bodyPr/>
                    <a:lstStyle/>
                    <a:p>
                      <a:pPr algn="ctr" fontAlgn="b"/>
                      <a:r>
                        <a:rPr lang="en-US" sz="1100" b="0" i="0" u="none" strike="noStrike">
                          <a:solidFill>
                            <a:srgbClr val="000000"/>
                          </a:solidFill>
                          <a:effectLst/>
                          <a:latin typeface="Calibri" panose="020F0502020204030204" pitchFamily="34" charset="0"/>
                        </a:rPr>
                        <a:t>13</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fontAlgn="ctr"/>
                      <a:r>
                        <a:rPr lang="en-US" sz="1100" b="1" i="0" u="none" strike="noStrike">
                          <a:solidFill>
                            <a:srgbClr val="000000"/>
                          </a:solidFill>
                          <a:effectLst/>
                          <a:latin typeface="Calibri" panose="020F0502020204030204" pitchFamily="34" charset="0"/>
                        </a:rPr>
                        <a:t>Stress and Anxiety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100" b="1" i="0" u="none" strike="noStrike">
                          <a:solidFill>
                            <a:srgbClr val="000000"/>
                          </a:solidFill>
                          <a:effectLst/>
                          <a:latin typeface="Calibri" panose="020F0502020204030204" pitchFamily="34" charset="0"/>
                        </a:rPr>
                        <a:t>Wednesday, January 18, 2023</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100" b="1" i="0" u="none" strike="noStrike" dirty="0">
                          <a:solidFill>
                            <a:srgbClr val="000000"/>
                          </a:solidFill>
                          <a:effectLst/>
                          <a:latin typeface="Calibri" panose="020F0502020204030204" pitchFamily="34" charset="0"/>
                        </a:rPr>
                        <a:t>Doug</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489429424"/>
                  </a:ext>
                </a:extLst>
              </a:tr>
            </a:tbl>
          </a:graphicData>
        </a:graphic>
      </p:graphicFrame>
      <p:cxnSp>
        <p:nvCxnSpPr>
          <p:cNvPr id="4" name="Straight Connector 3">
            <a:extLst>
              <a:ext uri="{FF2B5EF4-FFF2-40B4-BE49-F238E27FC236}">
                <a16:creationId xmlns:a16="http://schemas.microsoft.com/office/drawing/2014/main" id="{1946A31D-8F3D-FE0B-FC5E-93DE57394111}"/>
              </a:ext>
            </a:extLst>
          </p:cNvPr>
          <p:cNvCxnSpPr/>
          <p:nvPr/>
        </p:nvCxnSpPr>
        <p:spPr>
          <a:xfrm>
            <a:off x="2273417" y="2751589"/>
            <a:ext cx="6596055" cy="0"/>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cxnSp>
        <p:nvCxnSpPr>
          <p:cNvPr id="7" name="Straight Connector 6">
            <a:extLst>
              <a:ext uri="{FF2B5EF4-FFF2-40B4-BE49-F238E27FC236}">
                <a16:creationId xmlns:a16="http://schemas.microsoft.com/office/drawing/2014/main" id="{4C29F6F8-7981-2DB2-AFCF-F88E5E439F8A}"/>
              </a:ext>
            </a:extLst>
          </p:cNvPr>
          <p:cNvCxnSpPr/>
          <p:nvPr/>
        </p:nvCxnSpPr>
        <p:spPr>
          <a:xfrm>
            <a:off x="2273417" y="3061982"/>
            <a:ext cx="6596055" cy="0"/>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cxnSp>
        <p:nvCxnSpPr>
          <p:cNvPr id="8" name="Straight Connector 7">
            <a:extLst>
              <a:ext uri="{FF2B5EF4-FFF2-40B4-BE49-F238E27FC236}">
                <a16:creationId xmlns:a16="http://schemas.microsoft.com/office/drawing/2014/main" id="{83511278-9864-0246-8A44-06396321BAAF}"/>
              </a:ext>
            </a:extLst>
          </p:cNvPr>
          <p:cNvCxnSpPr>
            <a:cxnSpLocks/>
          </p:cNvCxnSpPr>
          <p:nvPr/>
        </p:nvCxnSpPr>
        <p:spPr>
          <a:xfrm flipV="1">
            <a:off x="2281806" y="2751589"/>
            <a:ext cx="0" cy="310393"/>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cxnSp>
        <p:nvCxnSpPr>
          <p:cNvPr id="13" name="Straight Connector 12">
            <a:extLst>
              <a:ext uri="{FF2B5EF4-FFF2-40B4-BE49-F238E27FC236}">
                <a16:creationId xmlns:a16="http://schemas.microsoft.com/office/drawing/2014/main" id="{5104AEC5-F27E-9B5A-C44D-C59BC1DD776E}"/>
              </a:ext>
            </a:extLst>
          </p:cNvPr>
          <p:cNvCxnSpPr>
            <a:cxnSpLocks/>
          </p:cNvCxnSpPr>
          <p:nvPr/>
        </p:nvCxnSpPr>
        <p:spPr>
          <a:xfrm flipV="1">
            <a:off x="8869472" y="2751589"/>
            <a:ext cx="0" cy="310393"/>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047344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Professionals collaborating at a table over a laptop">
            <a:extLst>
              <a:ext uri="{FF2B5EF4-FFF2-40B4-BE49-F238E27FC236}">
                <a16:creationId xmlns:a16="http://schemas.microsoft.com/office/drawing/2014/main" id="{1E745F20-F130-4708-BD5A-1A4FF4BE4D0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 y="0"/>
            <a:ext cx="9142095" cy="6858000"/>
          </a:xfrm>
          <a:prstGeom prst="rect">
            <a:avLst/>
          </a:prstGeom>
        </p:spPr>
      </p:pic>
      <p:sp>
        <p:nvSpPr>
          <p:cNvPr id="4" name="object 3" descr="People with documents">
            <a:extLst>
              <a:ext uri="{FF2B5EF4-FFF2-40B4-BE49-F238E27FC236}">
                <a16:creationId xmlns:a16="http://schemas.microsoft.com/office/drawing/2014/main" id="{0CA2E80D-F3EC-4A5F-8E65-56FEA206EE0F}"/>
              </a:ext>
            </a:extLst>
          </p:cNvPr>
          <p:cNvSpPr/>
          <p:nvPr/>
        </p:nvSpPr>
        <p:spPr bwMode="ltGray">
          <a:xfrm>
            <a:off x="0" y="0"/>
            <a:ext cx="9142095" cy="6858000"/>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tx2">
              <a:alpha val="69999"/>
            </a:schemeClr>
          </a:solidFill>
        </p:spPr>
        <p:txBody>
          <a:bodyPr wrap="square" lIns="0" tIns="0" rIns="0" bIns="0" rtlCol="0"/>
          <a:lstStyle/>
          <a:p>
            <a:endParaRPr lang="en-US" sz="1350" dirty="0"/>
          </a:p>
        </p:txBody>
      </p:sp>
      <p:sp>
        <p:nvSpPr>
          <p:cNvPr id="2" name="Title 1">
            <a:extLst>
              <a:ext uri="{FF2B5EF4-FFF2-40B4-BE49-F238E27FC236}">
                <a16:creationId xmlns:a16="http://schemas.microsoft.com/office/drawing/2014/main" id="{AFB6C91D-4B22-49F1-9A0B-ABEB9E1F5A26}"/>
              </a:ext>
            </a:extLst>
          </p:cNvPr>
          <p:cNvSpPr>
            <a:spLocks noGrp="1"/>
          </p:cNvSpPr>
          <p:nvPr>
            <p:ph type="ctrTitle"/>
          </p:nvPr>
        </p:nvSpPr>
        <p:spPr bwMode="ltGray">
          <a:xfrm>
            <a:off x="1536073" y="1073791"/>
            <a:ext cx="6069959" cy="1910949"/>
          </a:xfrm>
        </p:spPr>
        <p:txBody>
          <a:bodyPr>
            <a:noAutofit/>
          </a:bodyPr>
          <a:lstStyle/>
          <a:p>
            <a:pPr>
              <a:lnSpc>
                <a:spcPct val="125000"/>
              </a:lnSpc>
            </a:pPr>
            <a:r>
              <a:rPr lang="en-US" sz="5400" dirty="0">
                <a:latin typeface="Batang" panose="02030600000101010101" pitchFamily="18" charset="-127"/>
                <a:ea typeface="Batang" panose="02030600000101010101" pitchFamily="18" charset="-127"/>
              </a:rPr>
              <a:t>Christians in the Workplace</a:t>
            </a:r>
          </a:p>
        </p:txBody>
      </p:sp>
      <p:sp>
        <p:nvSpPr>
          <p:cNvPr id="6" name="object 7" descr="Beige rectangle">
            <a:extLst>
              <a:ext uri="{FF2B5EF4-FFF2-40B4-BE49-F238E27FC236}">
                <a16:creationId xmlns:a16="http://schemas.microsoft.com/office/drawing/2014/main" id="{B36975AA-C62E-46BE-9382-E2CF56FDF817}"/>
              </a:ext>
            </a:extLst>
          </p:cNvPr>
          <p:cNvSpPr/>
          <p:nvPr/>
        </p:nvSpPr>
        <p:spPr bwMode="white">
          <a:xfrm flipV="1">
            <a:off x="2049011" y="3280284"/>
            <a:ext cx="5209563" cy="34289"/>
          </a:xfrm>
          <a:custGeom>
            <a:avLst/>
            <a:gdLst/>
            <a:ahLst/>
            <a:cxnLst/>
            <a:rect l="l" t="t" r="r" b="b"/>
            <a:pathLst>
              <a:path w="3935729">
                <a:moveTo>
                  <a:pt x="0" y="0"/>
                </a:moveTo>
                <a:lnTo>
                  <a:pt x="3935349" y="0"/>
                </a:lnTo>
              </a:path>
            </a:pathLst>
          </a:custGeom>
          <a:ln w="54863">
            <a:solidFill>
              <a:schemeClr val="accent1"/>
            </a:solidFill>
          </a:ln>
        </p:spPr>
        <p:txBody>
          <a:bodyPr wrap="square" lIns="0" tIns="0" rIns="0" bIns="0" rtlCol="0"/>
          <a:lstStyle/>
          <a:p>
            <a:endParaRPr lang="en-US" sz="1350" dirty="0"/>
          </a:p>
        </p:txBody>
      </p:sp>
      <p:sp>
        <p:nvSpPr>
          <p:cNvPr id="13" name="Title 1">
            <a:extLst>
              <a:ext uri="{FF2B5EF4-FFF2-40B4-BE49-F238E27FC236}">
                <a16:creationId xmlns:a16="http://schemas.microsoft.com/office/drawing/2014/main" id="{CC495EF9-835E-B698-6613-E10E6924527B}"/>
              </a:ext>
            </a:extLst>
          </p:cNvPr>
          <p:cNvSpPr txBox="1">
            <a:spLocks/>
          </p:cNvSpPr>
          <p:nvPr/>
        </p:nvSpPr>
        <p:spPr bwMode="ltGray">
          <a:xfrm>
            <a:off x="796953" y="3559266"/>
            <a:ext cx="7854324" cy="1910949"/>
          </a:xfrm>
          <a:prstGeom prst="rect">
            <a:avLst/>
          </a:prstGeom>
        </p:spPr>
        <p:txBody>
          <a:bodyPr vert="horz" lIns="91440" tIns="45720" rIns="91440" bIns="45720" rtlCol="0" anchor="b">
            <a:noAutofit/>
          </a:bodyPr>
          <a:lstStyle>
            <a:lvl1pPr algn="ctr" defTabSz="685766" rtl="0" eaLnBrk="1" latinLnBrk="0" hangingPunct="1">
              <a:lnSpc>
                <a:spcPct val="125000"/>
              </a:lnSpc>
              <a:spcBef>
                <a:spcPct val="0"/>
              </a:spcBef>
              <a:buNone/>
              <a:defRPr sz="4500" b="1" kern="1200">
                <a:solidFill>
                  <a:schemeClr val="bg1"/>
                </a:solidFill>
                <a:latin typeface="+mj-lt"/>
                <a:ea typeface="+mj-ea"/>
                <a:cs typeface="+mj-cs"/>
              </a:defRPr>
            </a:lvl1pPr>
          </a:lstStyle>
          <a:p>
            <a:r>
              <a:rPr lang="en-US" sz="4400" dirty="0">
                <a:latin typeface="Batang" panose="02030600000101010101" pitchFamily="18" charset="-127"/>
                <a:ea typeface="Batang" panose="02030600000101010101" pitchFamily="18" charset="-127"/>
              </a:rPr>
              <a:t>Viewpoint of Others – Working as Godly examples</a:t>
            </a:r>
            <a:endParaRPr lang="en-US" sz="4400" dirty="0"/>
          </a:p>
        </p:txBody>
      </p:sp>
    </p:spTree>
    <p:extLst>
      <p:ext uri="{BB962C8B-B14F-4D97-AF65-F5344CB8AC3E}">
        <p14:creationId xmlns:p14="http://schemas.microsoft.com/office/powerpoint/2010/main" val="1093556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Placeholder 20" descr="Two person handshake">
            <a:extLst>
              <a:ext uri="{FF2B5EF4-FFF2-40B4-BE49-F238E27FC236}">
                <a16:creationId xmlns:a16="http://schemas.microsoft.com/office/drawing/2014/main" id="{853EA810-002A-25B0-1A38-38AAEF812A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767594"/>
            <a:ext cx="9144000" cy="5143500"/>
          </a:xfrm>
          <a:prstGeom prst="rect">
            <a:avLst/>
          </a:prstGeom>
        </p:spPr>
      </p:pic>
      <p:sp>
        <p:nvSpPr>
          <p:cNvPr id="3" name="Slide Number Placeholder 2">
            <a:extLst>
              <a:ext uri="{FF2B5EF4-FFF2-40B4-BE49-F238E27FC236}">
                <a16:creationId xmlns:a16="http://schemas.microsoft.com/office/drawing/2014/main" id="{C2351522-D6A9-4849-85EE-913E456DD3E6}"/>
              </a:ext>
            </a:extLst>
          </p:cNvPr>
          <p:cNvSpPr>
            <a:spLocks noGrp="1"/>
          </p:cNvSpPr>
          <p:nvPr>
            <p:ph type="sldNum" sz="quarter" idx="12"/>
          </p:nvPr>
        </p:nvSpPr>
        <p:spPr/>
        <p:txBody>
          <a:bodyPr/>
          <a:lstStyle/>
          <a:p>
            <a:fld id="{82EE24B5-652C-4DB5-B7C3-B5BBEC1280B1}" type="slidenum">
              <a:rPr lang="en-US" smtClean="0"/>
              <a:t>3</a:t>
            </a:fld>
            <a:endParaRPr lang="en-US" dirty="0"/>
          </a:p>
        </p:txBody>
      </p:sp>
      <p:sp>
        <p:nvSpPr>
          <p:cNvPr id="9" name="object 3" descr="Blue rectangle">
            <a:extLst>
              <a:ext uri="{FF2B5EF4-FFF2-40B4-BE49-F238E27FC236}">
                <a16:creationId xmlns:a16="http://schemas.microsoft.com/office/drawing/2014/main" id="{9D0FE329-FC26-911F-8F5A-08274F7F31F1}"/>
              </a:ext>
            </a:extLst>
          </p:cNvPr>
          <p:cNvSpPr/>
          <p:nvPr/>
        </p:nvSpPr>
        <p:spPr>
          <a:xfrm>
            <a:off x="-11684" y="767594"/>
            <a:ext cx="9142200" cy="5143500"/>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tx2">
              <a:alpha val="69999"/>
            </a:schemeClr>
          </a:solidFill>
        </p:spPr>
        <p:txBody>
          <a:bodyPr wrap="square" lIns="0" tIns="0" rIns="0" bIns="0" rtlCol="0"/>
          <a:lstStyle/>
          <a:p>
            <a:endParaRPr lang="en-US" sz="1350" dirty="0"/>
          </a:p>
        </p:txBody>
      </p:sp>
      <p:sp>
        <p:nvSpPr>
          <p:cNvPr id="6" name="object 18" descr="Beige rectangle">
            <a:extLst>
              <a:ext uri="{FF2B5EF4-FFF2-40B4-BE49-F238E27FC236}">
                <a16:creationId xmlns:a16="http://schemas.microsoft.com/office/drawing/2014/main" id="{7593E25A-C238-4F4D-B05B-996628D42B7D}"/>
              </a:ext>
            </a:extLst>
          </p:cNvPr>
          <p:cNvSpPr/>
          <p:nvPr/>
        </p:nvSpPr>
        <p:spPr>
          <a:xfrm>
            <a:off x="687001" y="583843"/>
            <a:ext cx="2808000" cy="0"/>
          </a:xfrm>
          <a:custGeom>
            <a:avLst/>
            <a:gdLst/>
            <a:ahLst/>
            <a:cxnLst/>
            <a:rect l="l" t="t" r="r" b="b"/>
            <a:pathLst>
              <a:path w="3218815">
                <a:moveTo>
                  <a:pt x="0" y="0"/>
                </a:moveTo>
                <a:lnTo>
                  <a:pt x="3218395" y="0"/>
                </a:lnTo>
              </a:path>
            </a:pathLst>
          </a:custGeom>
          <a:ln w="54863">
            <a:solidFill>
              <a:schemeClr val="accent1"/>
            </a:solidFill>
          </a:ln>
        </p:spPr>
        <p:txBody>
          <a:bodyPr wrap="square" lIns="0" tIns="0" rIns="0" bIns="0" rtlCol="0"/>
          <a:lstStyle/>
          <a:p>
            <a:endParaRPr lang="en-US" sz="1350" dirty="0"/>
          </a:p>
        </p:txBody>
      </p:sp>
      <p:sp>
        <p:nvSpPr>
          <p:cNvPr id="2" name="Title 1">
            <a:extLst>
              <a:ext uri="{FF2B5EF4-FFF2-40B4-BE49-F238E27FC236}">
                <a16:creationId xmlns:a16="http://schemas.microsoft.com/office/drawing/2014/main" id="{6C60760E-5794-42A9-8E56-3837F4FC7351}"/>
              </a:ext>
            </a:extLst>
          </p:cNvPr>
          <p:cNvSpPr>
            <a:spLocks noGrp="1"/>
          </p:cNvSpPr>
          <p:nvPr>
            <p:ph type="title"/>
          </p:nvPr>
        </p:nvSpPr>
        <p:spPr>
          <a:xfrm>
            <a:off x="616066" y="49527"/>
            <a:ext cx="7886700" cy="633562"/>
          </a:xfrm>
        </p:spPr>
        <p:txBody>
          <a:bodyPr/>
          <a:lstStyle/>
          <a:p>
            <a:r>
              <a:rPr lang="en-US" dirty="0"/>
              <a:t>Class Schedule</a:t>
            </a:r>
          </a:p>
        </p:txBody>
      </p:sp>
      <p:graphicFrame>
        <p:nvGraphicFramePr>
          <p:cNvPr id="5" name="Table 4">
            <a:extLst>
              <a:ext uri="{FF2B5EF4-FFF2-40B4-BE49-F238E27FC236}">
                <a16:creationId xmlns:a16="http://schemas.microsoft.com/office/drawing/2014/main" id="{61FEB500-E2E4-2F06-0C20-7B596A15D1F5}"/>
              </a:ext>
            </a:extLst>
          </p:cNvPr>
          <p:cNvGraphicFramePr>
            <a:graphicFrameLocks noGrp="1"/>
          </p:cNvGraphicFramePr>
          <p:nvPr>
            <p:extLst>
              <p:ext uri="{D42A27DB-BD31-4B8C-83A1-F6EECF244321}">
                <p14:modId xmlns:p14="http://schemas.microsoft.com/office/powerpoint/2010/main" val="609263427"/>
              </p:ext>
            </p:extLst>
          </p:nvPr>
        </p:nvGraphicFramePr>
        <p:xfrm>
          <a:off x="335560" y="1118159"/>
          <a:ext cx="8533913" cy="4519237"/>
        </p:xfrm>
        <a:graphic>
          <a:graphicData uri="http://schemas.openxmlformats.org/drawingml/2006/table">
            <a:tbl>
              <a:tblPr/>
              <a:tblGrid>
                <a:gridCol w="502795">
                  <a:extLst>
                    <a:ext uri="{9D8B030D-6E8A-4147-A177-3AD203B41FA5}">
                      <a16:colId xmlns:a16="http://schemas.microsoft.com/office/drawing/2014/main" val="1830114380"/>
                    </a:ext>
                  </a:extLst>
                </a:gridCol>
                <a:gridCol w="1440438">
                  <a:extLst>
                    <a:ext uri="{9D8B030D-6E8A-4147-A177-3AD203B41FA5}">
                      <a16:colId xmlns:a16="http://schemas.microsoft.com/office/drawing/2014/main" val="1175994005"/>
                    </a:ext>
                  </a:extLst>
                </a:gridCol>
                <a:gridCol w="3224385">
                  <a:extLst>
                    <a:ext uri="{9D8B030D-6E8A-4147-A177-3AD203B41FA5}">
                      <a16:colId xmlns:a16="http://schemas.microsoft.com/office/drawing/2014/main" val="1451010130"/>
                    </a:ext>
                  </a:extLst>
                </a:gridCol>
                <a:gridCol w="2279173">
                  <a:extLst>
                    <a:ext uri="{9D8B030D-6E8A-4147-A177-3AD203B41FA5}">
                      <a16:colId xmlns:a16="http://schemas.microsoft.com/office/drawing/2014/main" val="3693363653"/>
                    </a:ext>
                  </a:extLst>
                </a:gridCol>
                <a:gridCol w="1087122">
                  <a:extLst>
                    <a:ext uri="{9D8B030D-6E8A-4147-A177-3AD203B41FA5}">
                      <a16:colId xmlns:a16="http://schemas.microsoft.com/office/drawing/2014/main" val="2207843806"/>
                    </a:ext>
                  </a:extLst>
                </a:gridCol>
              </a:tblGrid>
              <a:tr h="335352">
                <a:tc>
                  <a:txBody>
                    <a:bodyPr/>
                    <a:lstStyle/>
                    <a:p>
                      <a:pPr algn="ctr" fontAlgn="b"/>
                      <a:r>
                        <a:rPr lang="en-US" sz="1100" b="1" i="0" u="none" strike="noStrike">
                          <a:solidFill>
                            <a:srgbClr val="000000"/>
                          </a:solidFill>
                          <a:effectLst/>
                          <a:latin typeface="Calibri" panose="020F0502020204030204" pitchFamily="34" charset="0"/>
                        </a:rPr>
                        <a:t>Lesson </a:t>
                      </a:r>
                    </a:p>
                  </a:txBody>
                  <a:tcPr marL="9419" marR="9419" marT="94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1" i="0" u="none" strike="noStrike">
                          <a:solidFill>
                            <a:srgbClr val="000000"/>
                          </a:solidFill>
                          <a:effectLst/>
                          <a:latin typeface="Calibri" panose="020F0502020204030204" pitchFamily="34" charset="0"/>
                        </a:rPr>
                        <a:t>Theme</a:t>
                      </a:r>
                    </a:p>
                  </a:txBody>
                  <a:tcPr marL="9419" marR="9419" marT="94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1" i="0" u="none" strike="noStrike">
                          <a:solidFill>
                            <a:srgbClr val="000000"/>
                          </a:solidFill>
                          <a:effectLst/>
                          <a:latin typeface="Calibri" panose="020F0502020204030204" pitchFamily="34" charset="0"/>
                        </a:rPr>
                        <a:t>Title </a:t>
                      </a:r>
                    </a:p>
                  </a:txBody>
                  <a:tcPr marL="9419" marR="9419" marT="94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1" i="0" u="none" strike="noStrike">
                          <a:solidFill>
                            <a:srgbClr val="000000"/>
                          </a:solidFill>
                          <a:effectLst/>
                          <a:latin typeface="Calibri" panose="020F0502020204030204" pitchFamily="34" charset="0"/>
                        </a:rPr>
                        <a:t>Date </a:t>
                      </a:r>
                    </a:p>
                  </a:txBody>
                  <a:tcPr marL="9419" marR="9419" marT="94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1" i="0" u="none" strike="noStrike">
                          <a:solidFill>
                            <a:srgbClr val="000000"/>
                          </a:solidFill>
                          <a:effectLst/>
                          <a:latin typeface="Calibri" panose="020F0502020204030204" pitchFamily="34" charset="0"/>
                        </a:rPr>
                        <a:t>Teacher</a:t>
                      </a:r>
                    </a:p>
                  </a:txBody>
                  <a:tcPr marL="9419" marR="9419" marT="94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52925942"/>
                  </a:ext>
                </a:extLst>
              </a:tr>
              <a:tr h="319383">
                <a:tc>
                  <a:txBody>
                    <a:bodyPr/>
                    <a:lstStyle/>
                    <a:p>
                      <a:pPr algn="ctr" fontAlgn="b"/>
                      <a:r>
                        <a:rPr lang="en-US" sz="1100" b="0" i="0" u="none" strike="noStrike">
                          <a:solidFill>
                            <a:srgbClr val="000000"/>
                          </a:solidFill>
                          <a:effectLst/>
                          <a:latin typeface="Calibri" panose="020F0502020204030204" pitchFamily="34" charset="0"/>
                        </a:rPr>
                        <a:t>1</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1" i="0" u="none" strike="noStrike">
                          <a:solidFill>
                            <a:srgbClr val="000000"/>
                          </a:solidFill>
                          <a:effectLst/>
                          <a:latin typeface="Calibri" panose="020F0502020204030204" pitchFamily="34" charset="0"/>
                        </a:rPr>
                        <a:t>Introduction</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Introduction – A Biblical Subject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Sunday, December 4, 2022</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Alex Morolez</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95002228"/>
                  </a:ext>
                </a:extLst>
              </a:tr>
              <a:tr h="319383">
                <a:tc>
                  <a:txBody>
                    <a:bodyPr/>
                    <a:lstStyle/>
                    <a:p>
                      <a:pPr algn="ctr" fontAlgn="b"/>
                      <a:r>
                        <a:rPr lang="en-US" sz="1100" b="0" i="0" u="none" strike="noStrike">
                          <a:solidFill>
                            <a:srgbClr val="000000"/>
                          </a:solidFill>
                          <a:effectLst/>
                          <a:latin typeface="Calibri" panose="020F0502020204030204" pitchFamily="34" charset="0"/>
                        </a:rPr>
                        <a:t>2</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3">
                  <a:txBody>
                    <a:bodyPr/>
                    <a:lstStyle/>
                    <a:p>
                      <a:pPr algn="ctr" fontAlgn="ctr"/>
                      <a:r>
                        <a:rPr lang="en-US" sz="1100" b="1" i="0" u="none" strike="noStrike">
                          <a:solidFill>
                            <a:srgbClr val="000000"/>
                          </a:solidFill>
                          <a:effectLst/>
                          <a:latin typeface="Calibri" panose="020F0502020204030204" pitchFamily="34" charset="0"/>
                        </a:rPr>
                        <a:t>Biblical Foundation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100" b="1" i="0" u="none" strike="noStrike" dirty="0">
                          <a:solidFill>
                            <a:srgbClr val="000000"/>
                          </a:solidFill>
                          <a:effectLst/>
                          <a:latin typeface="Calibri" panose="020F0502020204030204" pitchFamily="34" charset="0"/>
                        </a:rPr>
                        <a:t>Our Viewpoint – Work Unto God Not Unto Men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100" b="1" i="0" u="none" strike="noStrike">
                          <a:solidFill>
                            <a:srgbClr val="000000"/>
                          </a:solidFill>
                          <a:effectLst/>
                          <a:latin typeface="Calibri" panose="020F0502020204030204" pitchFamily="34" charset="0"/>
                        </a:rPr>
                        <a:t>Wednesday, December 7, 2022</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100" b="1" i="0" u="none" strike="noStrike">
                          <a:solidFill>
                            <a:srgbClr val="000000"/>
                          </a:solidFill>
                          <a:effectLst/>
                          <a:latin typeface="Calibri" panose="020F0502020204030204" pitchFamily="34" charset="0"/>
                        </a:rPr>
                        <a:t>Doug</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321169038"/>
                  </a:ext>
                </a:extLst>
              </a:tr>
              <a:tr h="319383">
                <a:tc>
                  <a:txBody>
                    <a:bodyPr/>
                    <a:lstStyle/>
                    <a:p>
                      <a:pPr algn="ctr" fontAlgn="b"/>
                      <a:r>
                        <a:rPr lang="en-US" sz="1100" b="0" i="0" u="none" strike="noStrike">
                          <a:solidFill>
                            <a:srgbClr val="000000"/>
                          </a:solidFill>
                          <a:effectLst/>
                          <a:latin typeface="Calibri" panose="020F0502020204030204" pitchFamily="34" charset="0"/>
                        </a:rPr>
                        <a:t>3</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God’s Viewpoint of Our Work</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100" b="0" i="0" u="none" strike="noStrike">
                          <a:solidFill>
                            <a:srgbClr val="000000"/>
                          </a:solidFill>
                          <a:effectLst/>
                          <a:latin typeface="Calibri" panose="020F0502020204030204" pitchFamily="34" charset="0"/>
                        </a:rPr>
                        <a:t>Sunday, December 11, 2022</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100" b="0" i="0" u="none" strike="noStrike">
                          <a:solidFill>
                            <a:srgbClr val="000000"/>
                          </a:solidFill>
                          <a:effectLst/>
                          <a:latin typeface="Calibri" panose="020F0502020204030204" pitchFamily="34" charset="0"/>
                        </a:rPr>
                        <a:t>Alex Morolez</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191212846"/>
                  </a:ext>
                </a:extLst>
              </a:tr>
              <a:tr h="319383">
                <a:tc>
                  <a:txBody>
                    <a:bodyPr/>
                    <a:lstStyle/>
                    <a:p>
                      <a:pPr algn="ctr" fontAlgn="b"/>
                      <a:r>
                        <a:rPr lang="en-US" sz="1100" b="0" i="0" u="none" strike="noStrike">
                          <a:solidFill>
                            <a:srgbClr val="000000"/>
                          </a:solidFill>
                          <a:effectLst/>
                          <a:latin typeface="Calibri" panose="020F0502020204030204" pitchFamily="34" charset="0"/>
                        </a:rPr>
                        <a:t>4</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Viewpoint of Others – Working as Godly Examples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100" b="0" i="0" u="none" strike="noStrike" dirty="0">
                          <a:solidFill>
                            <a:srgbClr val="000000"/>
                          </a:solidFill>
                          <a:effectLst/>
                          <a:latin typeface="Calibri" panose="020F0502020204030204" pitchFamily="34" charset="0"/>
                        </a:rPr>
                        <a:t>Wednesday, December 14, 2022</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100" b="0" i="0" u="none" strike="noStrike">
                          <a:solidFill>
                            <a:srgbClr val="000000"/>
                          </a:solidFill>
                          <a:effectLst/>
                          <a:latin typeface="Calibri" panose="020F0502020204030204" pitchFamily="34" charset="0"/>
                        </a:rPr>
                        <a:t>Alex Morolez</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09664111"/>
                  </a:ext>
                </a:extLst>
              </a:tr>
              <a:tr h="319383">
                <a:tc>
                  <a:txBody>
                    <a:bodyPr/>
                    <a:lstStyle/>
                    <a:p>
                      <a:pPr algn="ctr" fontAlgn="b"/>
                      <a:r>
                        <a:rPr lang="en-US" sz="1100" b="0" i="0" u="none" strike="noStrike">
                          <a:solidFill>
                            <a:srgbClr val="000000"/>
                          </a:solidFill>
                          <a:effectLst/>
                          <a:latin typeface="Calibri" panose="020F0502020204030204" pitchFamily="34" charset="0"/>
                        </a:rPr>
                        <a:t>5</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3">
                  <a:txBody>
                    <a:bodyPr/>
                    <a:lstStyle/>
                    <a:p>
                      <a:pPr algn="ctr" fontAlgn="ctr"/>
                      <a:r>
                        <a:rPr lang="en-US" sz="1100" b="1" i="0" u="none" strike="noStrike" dirty="0">
                          <a:solidFill>
                            <a:srgbClr val="000000"/>
                          </a:solidFill>
                          <a:effectLst/>
                          <a:latin typeface="Calibri" panose="020F0502020204030204" pitchFamily="34" charset="0"/>
                        </a:rPr>
                        <a:t>Issues with the Pursuit and Achievement of Success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100" b="0" i="0" u="none" strike="noStrike">
                          <a:solidFill>
                            <a:srgbClr val="000000"/>
                          </a:solidFill>
                          <a:effectLst/>
                          <a:latin typeface="Calibri" panose="020F0502020204030204" pitchFamily="34" charset="0"/>
                        </a:rPr>
                        <a:t>Pride and Competition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100" b="0" i="0" u="none" strike="noStrike">
                          <a:solidFill>
                            <a:srgbClr val="000000"/>
                          </a:solidFill>
                          <a:effectLst/>
                          <a:latin typeface="Calibri" panose="020F0502020204030204" pitchFamily="34" charset="0"/>
                        </a:rPr>
                        <a:t>Sunday, December 18, 2022</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100" b="0" i="0" u="none" strike="noStrike">
                          <a:solidFill>
                            <a:srgbClr val="000000"/>
                          </a:solidFill>
                          <a:effectLst/>
                          <a:latin typeface="Calibri" panose="020F0502020204030204" pitchFamily="34" charset="0"/>
                        </a:rPr>
                        <a:t>Alex Morolez</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034618153"/>
                  </a:ext>
                </a:extLst>
              </a:tr>
              <a:tr h="319383">
                <a:tc>
                  <a:txBody>
                    <a:bodyPr/>
                    <a:lstStyle/>
                    <a:p>
                      <a:pPr algn="ctr" fontAlgn="b"/>
                      <a:r>
                        <a:rPr lang="en-US" sz="1100" b="0" i="0" u="none" strike="noStrike">
                          <a:solidFill>
                            <a:srgbClr val="000000"/>
                          </a:solidFill>
                          <a:effectLst/>
                          <a:latin typeface="Calibri" panose="020F0502020204030204" pitchFamily="34" charset="0"/>
                        </a:rPr>
                        <a:t>6</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fontAlgn="ctr"/>
                      <a:r>
                        <a:rPr lang="en-US" sz="1100" b="1" i="0" u="none" strike="noStrike" dirty="0">
                          <a:solidFill>
                            <a:srgbClr val="000000"/>
                          </a:solidFill>
                          <a:effectLst/>
                          <a:latin typeface="Calibri" panose="020F0502020204030204" pitchFamily="34" charset="0"/>
                        </a:rPr>
                        <a:t>Materialism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100" b="1" i="0" u="none" strike="noStrike">
                          <a:solidFill>
                            <a:srgbClr val="000000"/>
                          </a:solidFill>
                          <a:effectLst/>
                          <a:latin typeface="Calibri" panose="020F0502020204030204" pitchFamily="34" charset="0"/>
                        </a:rPr>
                        <a:t>Wednesday, December 21, 2022</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100" b="1" i="0" u="none" strike="noStrike" dirty="0">
                          <a:solidFill>
                            <a:srgbClr val="000000"/>
                          </a:solidFill>
                          <a:effectLst/>
                          <a:latin typeface="Calibri" panose="020F0502020204030204" pitchFamily="34" charset="0"/>
                        </a:rPr>
                        <a:t>Doug</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040633340"/>
                  </a:ext>
                </a:extLst>
              </a:tr>
              <a:tr h="351289">
                <a:tc>
                  <a:txBody>
                    <a:bodyPr/>
                    <a:lstStyle/>
                    <a:p>
                      <a:pPr algn="ctr" fontAlgn="b"/>
                      <a:r>
                        <a:rPr lang="en-US" sz="1100" b="0" i="0" u="none" strike="noStrike">
                          <a:solidFill>
                            <a:srgbClr val="000000"/>
                          </a:solidFill>
                          <a:effectLst/>
                          <a:latin typeface="Calibri" panose="020F0502020204030204" pitchFamily="34" charset="0"/>
                        </a:rPr>
                        <a:t>7</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fontAlgn="ctr"/>
                      <a:r>
                        <a:rPr lang="en-US" sz="1100" b="1" i="0" u="none" strike="noStrike">
                          <a:solidFill>
                            <a:srgbClr val="000000"/>
                          </a:solidFill>
                          <a:effectLst/>
                          <a:latin typeface="Calibri" panose="020F0502020204030204" pitchFamily="34" charset="0"/>
                        </a:rPr>
                        <a:t>Misplaced Priorities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100" b="1" i="0" u="none" strike="noStrike">
                          <a:solidFill>
                            <a:srgbClr val="000000"/>
                          </a:solidFill>
                          <a:effectLst/>
                          <a:latin typeface="Calibri" panose="020F0502020204030204" pitchFamily="34" charset="0"/>
                        </a:rPr>
                        <a:t>Wednesday, December 28, 2022</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100" b="1" i="0" u="none" strike="noStrike">
                          <a:solidFill>
                            <a:srgbClr val="000000"/>
                          </a:solidFill>
                          <a:effectLst/>
                          <a:latin typeface="Calibri" panose="020F0502020204030204" pitchFamily="34" charset="0"/>
                        </a:rPr>
                        <a:t>Doug</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480122075"/>
                  </a:ext>
                </a:extLst>
              </a:tr>
              <a:tr h="319383">
                <a:tc>
                  <a:txBody>
                    <a:bodyPr/>
                    <a:lstStyle/>
                    <a:p>
                      <a:pPr algn="ctr" fontAlgn="b"/>
                      <a:r>
                        <a:rPr lang="en-US" sz="1100" b="0" i="0" u="none" strike="noStrike">
                          <a:solidFill>
                            <a:srgbClr val="000000"/>
                          </a:solidFill>
                          <a:effectLst/>
                          <a:latin typeface="Calibri" panose="020F0502020204030204" pitchFamily="34" charset="0"/>
                        </a:rPr>
                        <a:t>8</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n-US" sz="1100" b="1" i="0" u="none" strike="noStrike" dirty="0">
                          <a:solidFill>
                            <a:srgbClr val="000000"/>
                          </a:solidFill>
                          <a:effectLst/>
                          <a:latin typeface="Calibri" panose="020F0502020204030204" pitchFamily="34" charset="0"/>
                        </a:rPr>
                        <a:t>Issues with Workplace Adversity and Failure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100" b="1" i="0" u="none" strike="noStrike">
                          <a:solidFill>
                            <a:srgbClr val="000000"/>
                          </a:solidFill>
                          <a:effectLst/>
                          <a:latin typeface="Calibri" panose="020F0502020204030204" pitchFamily="34" charset="0"/>
                        </a:rPr>
                        <a:t>Bitterness and Resentment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100" b="1" i="0" u="none" strike="noStrike" dirty="0">
                          <a:solidFill>
                            <a:srgbClr val="000000"/>
                          </a:solidFill>
                          <a:effectLst/>
                          <a:latin typeface="Calibri" panose="020F0502020204030204" pitchFamily="34" charset="0"/>
                        </a:rPr>
                        <a:t>Sunday, January 1, 2023</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100" b="1" i="0" u="none" strike="noStrike">
                          <a:solidFill>
                            <a:srgbClr val="000000"/>
                          </a:solidFill>
                          <a:effectLst/>
                          <a:latin typeface="Calibri" panose="020F0502020204030204" pitchFamily="34" charset="0"/>
                        </a:rPr>
                        <a:t>Doug</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295106524"/>
                  </a:ext>
                </a:extLst>
              </a:tr>
              <a:tr h="319383">
                <a:tc>
                  <a:txBody>
                    <a:bodyPr/>
                    <a:lstStyle/>
                    <a:p>
                      <a:pPr algn="ctr" fontAlgn="b"/>
                      <a:r>
                        <a:rPr lang="en-US" sz="1100" b="0" i="0" u="none" strike="noStrike" dirty="0">
                          <a:solidFill>
                            <a:srgbClr val="000000"/>
                          </a:solidFill>
                          <a:effectLst/>
                          <a:latin typeface="Calibri" panose="020F0502020204030204" pitchFamily="34" charset="0"/>
                        </a:rPr>
                        <a:t>9</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fontAlgn="ctr"/>
                      <a:r>
                        <a:rPr lang="en-US" sz="1100" b="1" i="0" u="none" strike="noStrike">
                          <a:solidFill>
                            <a:srgbClr val="000000"/>
                          </a:solidFill>
                          <a:effectLst/>
                          <a:latin typeface="Calibri" panose="020F0502020204030204" pitchFamily="34" charset="0"/>
                        </a:rPr>
                        <a:t>Discouragement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100" b="1" i="0" u="none" strike="noStrike">
                          <a:solidFill>
                            <a:srgbClr val="000000"/>
                          </a:solidFill>
                          <a:effectLst/>
                          <a:latin typeface="Calibri" panose="020F0502020204030204" pitchFamily="34" charset="0"/>
                        </a:rPr>
                        <a:t>Wednesday, January 4, 2023</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100" b="1" i="0" u="none" strike="noStrike">
                          <a:solidFill>
                            <a:srgbClr val="000000"/>
                          </a:solidFill>
                          <a:effectLst/>
                          <a:latin typeface="Calibri" panose="020F0502020204030204" pitchFamily="34" charset="0"/>
                        </a:rPr>
                        <a:t>Doug</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459158177"/>
                  </a:ext>
                </a:extLst>
              </a:tr>
              <a:tr h="319383">
                <a:tc>
                  <a:txBody>
                    <a:bodyPr/>
                    <a:lstStyle/>
                    <a:p>
                      <a:pPr algn="ctr" fontAlgn="b"/>
                      <a:r>
                        <a:rPr lang="en-US" sz="1100" b="0" i="0" u="none" strike="noStrike">
                          <a:solidFill>
                            <a:srgbClr val="000000"/>
                          </a:solidFill>
                          <a:effectLst/>
                          <a:latin typeface="Calibri" panose="020F0502020204030204" pitchFamily="34" charset="0"/>
                        </a:rPr>
                        <a:t>10</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4">
                  <a:txBody>
                    <a:bodyPr/>
                    <a:lstStyle/>
                    <a:p>
                      <a:pPr algn="ctr" fontAlgn="ctr"/>
                      <a:r>
                        <a:rPr lang="en-US" sz="1100" b="1" i="0" u="none" strike="noStrike" dirty="0">
                          <a:solidFill>
                            <a:srgbClr val="000000"/>
                          </a:solidFill>
                          <a:effectLst/>
                          <a:latin typeface="Calibri" panose="020F0502020204030204" pitchFamily="34" charset="0"/>
                        </a:rPr>
                        <a:t>Workplace Temptations and Challenges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Lying and Integrity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Sunday, January 8, 2023</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Alex Morolez</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084145009"/>
                  </a:ext>
                </a:extLst>
              </a:tr>
              <a:tr h="319383">
                <a:tc>
                  <a:txBody>
                    <a:bodyPr/>
                    <a:lstStyle/>
                    <a:p>
                      <a:pPr algn="ctr" fontAlgn="b"/>
                      <a:r>
                        <a:rPr lang="en-US" sz="1100" b="0" i="0" u="none" strike="noStrike">
                          <a:solidFill>
                            <a:srgbClr val="000000"/>
                          </a:solidFill>
                          <a:effectLst/>
                          <a:latin typeface="Calibri" panose="020F0502020204030204" pitchFamily="34" charset="0"/>
                        </a:rPr>
                        <a:t>11</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fontAlgn="ctr"/>
                      <a:r>
                        <a:rPr lang="en-US" sz="1100" b="1" i="0" u="none" strike="noStrike">
                          <a:solidFill>
                            <a:srgbClr val="000000"/>
                          </a:solidFill>
                          <a:effectLst/>
                          <a:latin typeface="Calibri" panose="020F0502020204030204" pitchFamily="34" charset="0"/>
                        </a:rPr>
                        <a:t>Corporate and Peer Pressure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100" b="1" i="0" u="none" strike="noStrike">
                          <a:solidFill>
                            <a:srgbClr val="000000"/>
                          </a:solidFill>
                          <a:effectLst/>
                          <a:latin typeface="Calibri" panose="020F0502020204030204" pitchFamily="34" charset="0"/>
                        </a:rPr>
                        <a:t>Wednesday, January 11, 2023</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100" b="1" i="0" u="none" strike="noStrike">
                          <a:solidFill>
                            <a:srgbClr val="000000"/>
                          </a:solidFill>
                          <a:effectLst/>
                          <a:latin typeface="Calibri" panose="020F0502020204030204" pitchFamily="34" charset="0"/>
                        </a:rPr>
                        <a:t>Doug</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783448931"/>
                  </a:ext>
                </a:extLst>
              </a:tr>
              <a:tr h="319383">
                <a:tc>
                  <a:txBody>
                    <a:bodyPr/>
                    <a:lstStyle/>
                    <a:p>
                      <a:pPr algn="ctr" fontAlgn="b"/>
                      <a:r>
                        <a:rPr lang="en-US" sz="1100" b="0" i="0" u="none" strike="noStrike">
                          <a:solidFill>
                            <a:srgbClr val="000000"/>
                          </a:solidFill>
                          <a:effectLst/>
                          <a:latin typeface="Calibri" panose="020F0502020204030204" pitchFamily="34" charset="0"/>
                        </a:rPr>
                        <a:t>12</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Women in the Workplace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Sunday, January 15, 2023</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Alex Morolez</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798712148"/>
                  </a:ext>
                </a:extLst>
              </a:tr>
              <a:tr h="319383">
                <a:tc>
                  <a:txBody>
                    <a:bodyPr/>
                    <a:lstStyle/>
                    <a:p>
                      <a:pPr algn="ctr" fontAlgn="b"/>
                      <a:r>
                        <a:rPr lang="en-US" sz="1100" b="0" i="0" u="none" strike="noStrike">
                          <a:solidFill>
                            <a:srgbClr val="000000"/>
                          </a:solidFill>
                          <a:effectLst/>
                          <a:latin typeface="Calibri" panose="020F0502020204030204" pitchFamily="34" charset="0"/>
                        </a:rPr>
                        <a:t>13</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fontAlgn="ctr"/>
                      <a:r>
                        <a:rPr lang="en-US" sz="1100" b="1" i="0" u="none" strike="noStrike">
                          <a:solidFill>
                            <a:srgbClr val="000000"/>
                          </a:solidFill>
                          <a:effectLst/>
                          <a:latin typeface="Calibri" panose="020F0502020204030204" pitchFamily="34" charset="0"/>
                        </a:rPr>
                        <a:t>Stress and Anxiety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100" b="1" i="0" u="none" strike="noStrike">
                          <a:solidFill>
                            <a:srgbClr val="000000"/>
                          </a:solidFill>
                          <a:effectLst/>
                          <a:latin typeface="Calibri" panose="020F0502020204030204" pitchFamily="34" charset="0"/>
                        </a:rPr>
                        <a:t>Wednesday, January 18, 2023</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100" b="1" i="0" u="none" strike="noStrike" dirty="0">
                          <a:solidFill>
                            <a:srgbClr val="000000"/>
                          </a:solidFill>
                          <a:effectLst/>
                          <a:latin typeface="Calibri" panose="020F0502020204030204" pitchFamily="34" charset="0"/>
                        </a:rPr>
                        <a:t>Doug</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489429424"/>
                  </a:ext>
                </a:extLst>
              </a:tr>
            </a:tbl>
          </a:graphicData>
        </a:graphic>
      </p:graphicFrame>
    </p:spTree>
    <p:extLst>
      <p:ext uri="{BB962C8B-B14F-4D97-AF65-F5344CB8AC3E}">
        <p14:creationId xmlns:p14="http://schemas.microsoft.com/office/powerpoint/2010/main" val="339509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Placeholder 20" descr="Two person handshake">
            <a:extLst>
              <a:ext uri="{FF2B5EF4-FFF2-40B4-BE49-F238E27FC236}">
                <a16:creationId xmlns:a16="http://schemas.microsoft.com/office/drawing/2014/main" id="{853EA810-002A-25B0-1A38-38AAEF812A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767594"/>
            <a:ext cx="9144000" cy="5143500"/>
          </a:xfrm>
          <a:prstGeom prst="rect">
            <a:avLst/>
          </a:prstGeom>
        </p:spPr>
      </p:pic>
      <p:sp>
        <p:nvSpPr>
          <p:cNvPr id="3" name="Slide Number Placeholder 2">
            <a:extLst>
              <a:ext uri="{FF2B5EF4-FFF2-40B4-BE49-F238E27FC236}">
                <a16:creationId xmlns:a16="http://schemas.microsoft.com/office/drawing/2014/main" id="{C2351522-D6A9-4849-85EE-913E456DD3E6}"/>
              </a:ext>
            </a:extLst>
          </p:cNvPr>
          <p:cNvSpPr>
            <a:spLocks noGrp="1"/>
          </p:cNvSpPr>
          <p:nvPr>
            <p:ph type="sldNum" sz="quarter" idx="12"/>
          </p:nvPr>
        </p:nvSpPr>
        <p:spPr/>
        <p:txBody>
          <a:bodyPr/>
          <a:lstStyle/>
          <a:p>
            <a:fld id="{82EE24B5-652C-4DB5-B7C3-B5BBEC1280B1}" type="slidenum">
              <a:rPr lang="en-US" smtClean="0"/>
              <a:t>4</a:t>
            </a:fld>
            <a:endParaRPr lang="en-US" dirty="0"/>
          </a:p>
        </p:txBody>
      </p:sp>
      <p:sp>
        <p:nvSpPr>
          <p:cNvPr id="9" name="object 3" descr="Blue rectangle">
            <a:extLst>
              <a:ext uri="{FF2B5EF4-FFF2-40B4-BE49-F238E27FC236}">
                <a16:creationId xmlns:a16="http://schemas.microsoft.com/office/drawing/2014/main" id="{9D0FE329-FC26-911F-8F5A-08274F7F31F1}"/>
              </a:ext>
            </a:extLst>
          </p:cNvPr>
          <p:cNvSpPr/>
          <p:nvPr/>
        </p:nvSpPr>
        <p:spPr>
          <a:xfrm>
            <a:off x="-11684" y="767594"/>
            <a:ext cx="9142200" cy="5143500"/>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tx2">
              <a:alpha val="69999"/>
            </a:schemeClr>
          </a:solidFill>
        </p:spPr>
        <p:txBody>
          <a:bodyPr wrap="square" lIns="0" tIns="0" rIns="0" bIns="0" rtlCol="0"/>
          <a:lstStyle/>
          <a:p>
            <a:endParaRPr lang="en-US" sz="1350" dirty="0"/>
          </a:p>
        </p:txBody>
      </p:sp>
      <p:sp>
        <p:nvSpPr>
          <p:cNvPr id="6" name="object 18" descr="Beige rectangle">
            <a:extLst>
              <a:ext uri="{FF2B5EF4-FFF2-40B4-BE49-F238E27FC236}">
                <a16:creationId xmlns:a16="http://schemas.microsoft.com/office/drawing/2014/main" id="{7593E25A-C238-4F4D-B05B-996628D42B7D}"/>
              </a:ext>
            </a:extLst>
          </p:cNvPr>
          <p:cNvSpPr/>
          <p:nvPr/>
        </p:nvSpPr>
        <p:spPr>
          <a:xfrm>
            <a:off x="687001" y="583843"/>
            <a:ext cx="2808000" cy="0"/>
          </a:xfrm>
          <a:custGeom>
            <a:avLst/>
            <a:gdLst/>
            <a:ahLst/>
            <a:cxnLst/>
            <a:rect l="l" t="t" r="r" b="b"/>
            <a:pathLst>
              <a:path w="3218815">
                <a:moveTo>
                  <a:pt x="0" y="0"/>
                </a:moveTo>
                <a:lnTo>
                  <a:pt x="3218395" y="0"/>
                </a:lnTo>
              </a:path>
            </a:pathLst>
          </a:custGeom>
          <a:ln w="54863">
            <a:solidFill>
              <a:schemeClr val="accent1"/>
            </a:solidFill>
          </a:ln>
        </p:spPr>
        <p:txBody>
          <a:bodyPr wrap="square" lIns="0" tIns="0" rIns="0" bIns="0" rtlCol="0"/>
          <a:lstStyle/>
          <a:p>
            <a:endParaRPr lang="en-US" sz="1350" dirty="0"/>
          </a:p>
        </p:txBody>
      </p:sp>
      <p:sp>
        <p:nvSpPr>
          <p:cNvPr id="2" name="Title 1">
            <a:extLst>
              <a:ext uri="{FF2B5EF4-FFF2-40B4-BE49-F238E27FC236}">
                <a16:creationId xmlns:a16="http://schemas.microsoft.com/office/drawing/2014/main" id="{6C60760E-5794-42A9-8E56-3837F4FC7351}"/>
              </a:ext>
            </a:extLst>
          </p:cNvPr>
          <p:cNvSpPr>
            <a:spLocks noGrp="1"/>
          </p:cNvSpPr>
          <p:nvPr>
            <p:ph type="title"/>
          </p:nvPr>
        </p:nvSpPr>
        <p:spPr>
          <a:xfrm>
            <a:off x="616066" y="49527"/>
            <a:ext cx="7886700" cy="633562"/>
          </a:xfrm>
        </p:spPr>
        <p:txBody>
          <a:bodyPr/>
          <a:lstStyle/>
          <a:p>
            <a:r>
              <a:rPr lang="en-US" dirty="0"/>
              <a:t>Class Schedule</a:t>
            </a:r>
          </a:p>
        </p:txBody>
      </p:sp>
      <p:graphicFrame>
        <p:nvGraphicFramePr>
          <p:cNvPr id="5" name="Table 4">
            <a:extLst>
              <a:ext uri="{FF2B5EF4-FFF2-40B4-BE49-F238E27FC236}">
                <a16:creationId xmlns:a16="http://schemas.microsoft.com/office/drawing/2014/main" id="{61FEB500-E2E4-2F06-0C20-7B596A15D1F5}"/>
              </a:ext>
            </a:extLst>
          </p:cNvPr>
          <p:cNvGraphicFramePr>
            <a:graphicFrameLocks noGrp="1"/>
          </p:cNvGraphicFramePr>
          <p:nvPr>
            <p:extLst>
              <p:ext uri="{D42A27DB-BD31-4B8C-83A1-F6EECF244321}">
                <p14:modId xmlns:p14="http://schemas.microsoft.com/office/powerpoint/2010/main" val="4038312540"/>
              </p:ext>
            </p:extLst>
          </p:nvPr>
        </p:nvGraphicFramePr>
        <p:xfrm>
          <a:off x="134224" y="1996580"/>
          <a:ext cx="8909109" cy="3221373"/>
        </p:xfrm>
        <a:graphic>
          <a:graphicData uri="http://schemas.openxmlformats.org/drawingml/2006/table">
            <a:tbl>
              <a:tblPr/>
              <a:tblGrid>
                <a:gridCol w="524900">
                  <a:extLst>
                    <a:ext uri="{9D8B030D-6E8A-4147-A177-3AD203B41FA5}">
                      <a16:colId xmlns:a16="http://schemas.microsoft.com/office/drawing/2014/main" val="1830114380"/>
                    </a:ext>
                  </a:extLst>
                </a:gridCol>
                <a:gridCol w="1503767">
                  <a:extLst>
                    <a:ext uri="{9D8B030D-6E8A-4147-A177-3AD203B41FA5}">
                      <a16:colId xmlns:a16="http://schemas.microsoft.com/office/drawing/2014/main" val="1175994005"/>
                    </a:ext>
                  </a:extLst>
                </a:gridCol>
                <a:gridCol w="3366147">
                  <a:extLst>
                    <a:ext uri="{9D8B030D-6E8A-4147-A177-3AD203B41FA5}">
                      <a16:colId xmlns:a16="http://schemas.microsoft.com/office/drawing/2014/main" val="1451010130"/>
                    </a:ext>
                  </a:extLst>
                </a:gridCol>
                <a:gridCol w="2379378">
                  <a:extLst>
                    <a:ext uri="{9D8B030D-6E8A-4147-A177-3AD203B41FA5}">
                      <a16:colId xmlns:a16="http://schemas.microsoft.com/office/drawing/2014/main" val="3693363653"/>
                    </a:ext>
                  </a:extLst>
                </a:gridCol>
                <a:gridCol w="1134917">
                  <a:extLst>
                    <a:ext uri="{9D8B030D-6E8A-4147-A177-3AD203B41FA5}">
                      <a16:colId xmlns:a16="http://schemas.microsoft.com/office/drawing/2014/main" val="2207843806"/>
                    </a:ext>
                  </a:extLst>
                </a:gridCol>
              </a:tblGrid>
              <a:tr h="669789">
                <a:tc>
                  <a:txBody>
                    <a:bodyPr/>
                    <a:lstStyle/>
                    <a:p>
                      <a:pPr algn="ctr" fontAlgn="b"/>
                      <a:r>
                        <a:rPr lang="en-US" sz="1800" b="1" i="0" u="none" strike="noStrike">
                          <a:solidFill>
                            <a:srgbClr val="000000"/>
                          </a:solidFill>
                          <a:effectLst/>
                          <a:latin typeface="Calibri" panose="020F0502020204030204" pitchFamily="34" charset="0"/>
                        </a:rPr>
                        <a:t>Lesson </a:t>
                      </a:r>
                    </a:p>
                  </a:txBody>
                  <a:tcPr marL="9419" marR="9419" marT="94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1" i="0" u="none" strike="noStrike" dirty="0">
                          <a:solidFill>
                            <a:srgbClr val="000000"/>
                          </a:solidFill>
                          <a:effectLst/>
                          <a:latin typeface="Calibri" panose="020F0502020204030204" pitchFamily="34" charset="0"/>
                        </a:rPr>
                        <a:t>Theme</a:t>
                      </a:r>
                    </a:p>
                  </a:txBody>
                  <a:tcPr marL="9419" marR="9419" marT="94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1" i="0" u="none" strike="noStrike">
                          <a:solidFill>
                            <a:srgbClr val="000000"/>
                          </a:solidFill>
                          <a:effectLst/>
                          <a:latin typeface="Calibri" panose="020F0502020204030204" pitchFamily="34" charset="0"/>
                        </a:rPr>
                        <a:t>Title </a:t>
                      </a:r>
                    </a:p>
                  </a:txBody>
                  <a:tcPr marL="9419" marR="9419" marT="94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1" i="0" u="none" strike="noStrike">
                          <a:solidFill>
                            <a:srgbClr val="000000"/>
                          </a:solidFill>
                          <a:effectLst/>
                          <a:latin typeface="Calibri" panose="020F0502020204030204" pitchFamily="34" charset="0"/>
                        </a:rPr>
                        <a:t>Date </a:t>
                      </a:r>
                    </a:p>
                  </a:txBody>
                  <a:tcPr marL="9419" marR="9419" marT="94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800" b="1" i="0" u="none" strike="noStrike">
                          <a:solidFill>
                            <a:srgbClr val="000000"/>
                          </a:solidFill>
                          <a:effectLst/>
                          <a:latin typeface="Calibri" panose="020F0502020204030204" pitchFamily="34" charset="0"/>
                        </a:rPr>
                        <a:t>Teacher</a:t>
                      </a:r>
                    </a:p>
                  </a:txBody>
                  <a:tcPr marL="9419" marR="9419" marT="94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52925942"/>
                  </a:ext>
                </a:extLst>
              </a:tr>
              <a:tr h="637896">
                <a:tc>
                  <a:txBody>
                    <a:bodyPr/>
                    <a:lstStyle/>
                    <a:p>
                      <a:pPr algn="ctr" fontAlgn="b"/>
                      <a:r>
                        <a:rPr lang="en-US" sz="1800" b="0" i="0" u="none" strike="noStrike">
                          <a:solidFill>
                            <a:srgbClr val="000000"/>
                          </a:solidFill>
                          <a:effectLst/>
                          <a:latin typeface="Calibri" panose="020F0502020204030204" pitchFamily="34" charset="0"/>
                        </a:rPr>
                        <a:t>1</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800" b="1" i="0" u="none" strike="noStrike">
                          <a:solidFill>
                            <a:srgbClr val="000000"/>
                          </a:solidFill>
                          <a:effectLst/>
                          <a:latin typeface="Calibri" panose="020F0502020204030204" pitchFamily="34" charset="0"/>
                        </a:rPr>
                        <a:t>Introduction</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800" b="0" i="0" u="none" strike="noStrike">
                          <a:solidFill>
                            <a:srgbClr val="000000"/>
                          </a:solidFill>
                          <a:effectLst/>
                          <a:latin typeface="Calibri" panose="020F0502020204030204" pitchFamily="34" charset="0"/>
                        </a:rPr>
                        <a:t>Introduction – A Biblical Subject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800" b="0" i="0" u="none" strike="noStrike">
                          <a:solidFill>
                            <a:srgbClr val="000000"/>
                          </a:solidFill>
                          <a:effectLst/>
                          <a:latin typeface="Calibri" panose="020F0502020204030204" pitchFamily="34" charset="0"/>
                        </a:rPr>
                        <a:t>Sunday, December 4, 2022</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800" b="0" i="0" u="none" strike="noStrike">
                          <a:solidFill>
                            <a:srgbClr val="000000"/>
                          </a:solidFill>
                          <a:effectLst/>
                          <a:latin typeface="Calibri" panose="020F0502020204030204" pitchFamily="34" charset="0"/>
                        </a:rPr>
                        <a:t>Alex Morolez</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95002228"/>
                  </a:ext>
                </a:extLst>
              </a:tr>
              <a:tr h="637896">
                <a:tc>
                  <a:txBody>
                    <a:bodyPr/>
                    <a:lstStyle/>
                    <a:p>
                      <a:pPr algn="ctr" fontAlgn="b"/>
                      <a:r>
                        <a:rPr lang="en-US" sz="1800" b="0" i="0" u="none" strike="noStrike">
                          <a:solidFill>
                            <a:srgbClr val="000000"/>
                          </a:solidFill>
                          <a:effectLst/>
                          <a:latin typeface="Calibri" panose="020F0502020204030204" pitchFamily="34" charset="0"/>
                        </a:rPr>
                        <a:t>2</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3">
                  <a:txBody>
                    <a:bodyPr/>
                    <a:lstStyle/>
                    <a:p>
                      <a:pPr algn="ctr" fontAlgn="ctr"/>
                      <a:r>
                        <a:rPr lang="en-US" sz="1800" b="1" i="0" u="none" strike="noStrike">
                          <a:solidFill>
                            <a:srgbClr val="000000"/>
                          </a:solidFill>
                          <a:effectLst/>
                          <a:latin typeface="Calibri" panose="020F0502020204030204" pitchFamily="34" charset="0"/>
                        </a:rPr>
                        <a:t>Biblical Foundation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800" b="1" i="0" u="none" strike="noStrike" dirty="0">
                          <a:solidFill>
                            <a:srgbClr val="000000"/>
                          </a:solidFill>
                          <a:effectLst/>
                          <a:latin typeface="Calibri" panose="020F0502020204030204" pitchFamily="34" charset="0"/>
                        </a:rPr>
                        <a:t>Our Viewpoint – Work Unto God Not Unto Men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800" b="1" i="0" u="none" strike="noStrike">
                          <a:solidFill>
                            <a:srgbClr val="000000"/>
                          </a:solidFill>
                          <a:effectLst/>
                          <a:latin typeface="Calibri" panose="020F0502020204030204" pitchFamily="34" charset="0"/>
                        </a:rPr>
                        <a:t>Wednesday, December 7, 2022</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800" b="1" i="0" u="none" strike="noStrike">
                          <a:solidFill>
                            <a:srgbClr val="000000"/>
                          </a:solidFill>
                          <a:effectLst/>
                          <a:latin typeface="Calibri" panose="020F0502020204030204" pitchFamily="34" charset="0"/>
                        </a:rPr>
                        <a:t>Doug</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321169038"/>
                  </a:ext>
                </a:extLst>
              </a:tr>
              <a:tr h="637896">
                <a:tc>
                  <a:txBody>
                    <a:bodyPr/>
                    <a:lstStyle/>
                    <a:p>
                      <a:pPr algn="ctr" fontAlgn="b"/>
                      <a:r>
                        <a:rPr lang="en-US" sz="1800" b="0" i="0" u="none" strike="noStrike">
                          <a:solidFill>
                            <a:srgbClr val="000000"/>
                          </a:solidFill>
                          <a:effectLst/>
                          <a:latin typeface="Calibri" panose="020F0502020204030204" pitchFamily="34" charset="0"/>
                        </a:rPr>
                        <a:t>3</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fontAlgn="ctr"/>
                      <a:r>
                        <a:rPr lang="en-US" sz="1800" b="0" i="0" u="none" strike="noStrike" dirty="0">
                          <a:solidFill>
                            <a:srgbClr val="000000"/>
                          </a:solidFill>
                          <a:effectLst/>
                          <a:latin typeface="Calibri" panose="020F0502020204030204" pitchFamily="34" charset="0"/>
                        </a:rPr>
                        <a:t>God’s Viewpoint of Our Work</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800" b="0" i="0" u="none" strike="noStrike">
                          <a:solidFill>
                            <a:srgbClr val="000000"/>
                          </a:solidFill>
                          <a:effectLst/>
                          <a:latin typeface="Calibri" panose="020F0502020204030204" pitchFamily="34" charset="0"/>
                        </a:rPr>
                        <a:t>Sunday, December 11, 2022</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800" b="0" i="0" u="none" strike="noStrike">
                          <a:solidFill>
                            <a:srgbClr val="000000"/>
                          </a:solidFill>
                          <a:effectLst/>
                          <a:latin typeface="Calibri" panose="020F0502020204030204" pitchFamily="34" charset="0"/>
                        </a:rPr>
                        <a:t>Alex Morolez</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191212846"/>
                  </a:ext>
                </a:extLst>
              </a:tr>
              <a:tr h="637896">
                <a:tc>
                  <a:txBody>
                    <a:bodyPr/>
                    <a:lstStyle/>
                    <a:p>
                      <a:pPr algn="ctr" fontAlgn="b"/>
                      <a:r>
                        <a:rPr lang="en-US" sz="1800" b="0" i="0" u="none" strike="noStrike">
                          <a:solidFill>
                            <a:srgbClr val="000000"/>
                          </a:solidFill>
                          <a:effectLst/>
                          <a:latin typeface="Calibri" panose="020F0502020204030204" pitchFamily="34" charset="0"/>
                        </a:rPr>
                        <a:t>4</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fontAlgn="ctr"/>
                      <a:r>
                        <a:rPr lang="en-US" sz="1800" b="0" i="0" u="none" strike="noStrike" dirty="0">
                          <a:solidFill>
                            <a:srgbClr val="000000"/>
                          </a:solidFill>
                          <a:effectLst/>
                          <a:latin typeface="Calibri" panose="020F0502020204030204" pitchFamily="34" charset="0"/>
                        </a:rPr>
                        <a:t>Viewpoint of Others – Working as Godly Examples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800" b="0" i="0" u="none" strike="noStrike">
                          <a:solidFill>
                            <a:srgbClr val="000000"/>
                          </a:solidFill>
                          <a:effectLst/>
                          <a:latin typeface="Calibri" panose="020F0502020204030204" pitchFamily="34" charset="0"/>
                        </a:rPr>
                        <a:t>Wednesday, December 14, 2022</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800" b="0" i="0" u="none" strike="noStrike" dirty="0">
                          <a:solidFill>
                            <a:srgbClr val="000000"/>
                          </a:solidFill>
                          <a:effectLst/>
                          <a:latin typeface="Calibri" panose="020F0502020204030204" pitchFamily="34" charset="0"/>
                        </a:rPr>
                        <a:t>Alex Morolez</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09664111"/>
                  </a:ext>
                </a:extLst>
              </a:tr>
            </a:tbl>
          </a:graphicData>
        </a:graphic>
      </p:graphicFrame>
      <p:cxnSp>
        <p:nvCxnSpPr>
          <p:cNvPr id="8" name="Straight Connector 7">
            <a:extLst>
              <a:ext uri="{FF2B5EF4-FFF2-40B4-BE49-F238E27FC236}">
                <a16:creationId xmlns:a16="http://schemas.microsoft.com/office/drawing/2014/main" id="{9CCFF4C8-090C-10FE-51CE-16DB750A5462}"/>
              </a:ext>
            </a:extLst>
          </p:cNvPr>
          <p:cNvCxnSpPr>
            <a:cxnSpLocks/>
          </p:cNvCxnSpPr>
          <p:nvPr/>
        </p:nvCxnSpPr>
        <p:spPr>
          <a:xfrm>
            <a:off x="2191191" y="4572277"/>
            <a:ext cx="6852142" cy="0"/>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cxnSp>
        <p:nvCxnSpPr>
          <p:cNvPr id="11" name="Straight Connector 10">
            <a:extLst>
              <a:ext uri="{FF2B5EF4-FFF2-40B4-BE49-F238E27FC236}">
                <a16:creationId xmlns:a16="http://schemas.microsoft.com/office/drawing/2014/main" id="{324DDA54-13B3-8689-E08F-78E3476EC5AA}"/>
              </a:ext>
            </a:extLst>
          </p:cNvPr>
          <p:cNvCxnSpPr>
            <a:cxnSpLocks/>
          </p:cNvCxnSpPr>
          <p:nvPr/>
        </p:nvCxnSpPr>
        <p:spPr>
          <a:xfrm>
            <a:off x="2191191" y="5217953"/>
            <a:ext cx="6852142" cy="0"/>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cxnSp>
        <p:nvCxnSpPr>
          <p:cNvPr id="12" name="Straight Connector 11">
            <a:extLst>
              <a:ext uri="{FF2B5EF4-FFF2-40B4-BE49-F238E27FC236}">
                <a16:creationId xmlns:a16="http://schemas.microsoft.com/office/drawing/2014/main" id="{25207385-1CBC-10FF-48A5-96D7D7170EF1}"/>
              </a:ext>
            </a:extLst>
          </p:cNvPr>
          <p:cNvCxnSpPr>
            <a:cxnSpLocks/>
          </p:cNvCxnSpPr>
          <p:nvPr/>
        </p:nvCxnSpPr>
        <p:spPr>
          <a:xfrm flipV="1">
            <a:off x="9043333" y="4572277"/>
            <a:ext cx="0" cy="645676"/>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cxnSp>
        <p:nvCxnSpPr>
          <p:cNvPr id="16" name="Straight Connector 15">
            <a:extLst>
              <a:ext uri="{FF2B5EF4-FFF2-40B4-BE49-F238E27FC236}">
                <a16:creationId xmlns:a16="http://schemas.microsoft.com/office/drawing/2014/main" id="{B0937C73-FBA9-4578-EC3E-7E70D41C4108}"/>
              </a:ext>
            </a:extLst>
          </p:cNvPr>
          <p:cNvCxnSpPr>
            <a:cxnSpLocks/>
          </p:cNvCxnSpPr>
          <p:nvPr/>
        </p:nvCxnSpPr>
        <p:spPr>
          <a:xfrm flipV="1">
            <a:off x="2191191" y="4572277"/>
            <a:ext cx="0" cy="645676"/>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4263801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par>
                                <p:cTn id="14" presetID="10" presetClass="entr" presetSubtype="0" fill="hold"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Placeholder 20" descr="Two person handshake">
            <a:extLst>
              <a:ext uri="{FF2B5EF4-FFF2-40B4-BE49-F238E27FC236}">
                <a16:creationId xmlns:a16="http://schemas.microsoft.com/office/drawing/2014/main" id="{42EF1974-141C-494C-A63E-216742273C6F}"/>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0" y="1031411"/>
            <a:ext cx="9144000" cy="5143500"/>
          </a:xfrm>
        </p:spPr>
      </p:pic>
      <p:sp>
        <p:nvSpPr>
          <p:cNvPr id="22" name="object 3" descr="Blue rectangle">
            <a:extLst>
              <a:ext uri="{FF2B5EF4-FFF2-40B4-BE49-F238E27FC236}">
                <a16:creationId xmlns:a16="http://schemas.microsoft.com/office/drawing/2014/main" id="{2D225086-68BE-4168-8F17-9443ADD89675}"/>
              </a:ext>
            </a:extLst>
          </p:cNvPr>
          <p:cNvSpPr/>
          <p:nvPr/>
        </p:nvSpPr>
        <p:spPr>
          <a:xfrm>
            <a:off x="0" y="1031411"/>
            <a:ext cx="9144000" cy="5143500"/>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tx2">
              <a:alpha val="69999"/>
            </a:schemeClr>
          </a:solidFill>
        </p:spPr>
        <p:txBody>
          <a:bodyPr wrap="square" lIns="0" tIns="0" rIns="0" bIns="0" rtlCol="0"/>
          <a:lstStyle/>
          <a:p>
            <a:endParaRPr lang="en-US" sz="1350" dirty="0"/>
          </a:p>
        </p:txBody>
      </p:sp>
      <p:sp>
        <p:nvSpPr>
          <p:cNvPr id="2" name="Slide Number Placeholder 1">
            <a:extLst>
              <a:ext uri="{FF2B5EF4-FFF2-40B4-BE49-F238E27FC236}">
                <a16:creationId xmlns:a16="http://schemas.microsoft.com/office/drawing/2014/main" id="{3790A3AE-E658-426D-96CD-CB0614B7418A}"/>
              </a:ext>
            </a:extLst>
          </p:cNvPr>
          <p:cNvSpPr>
            <a:spLocks noGrp="1"/>
          </p:cNvSpPr>
          <p:nvPr>
            <p:ph type="sldNum" sz="quarter" idx="12"/>
          </p:nvPr>
        </p:nvSpPr>
        <p:spPr/>
        <p:txBody>
          <a:bodyPr/>
          <a:lstStyle/>
          <a:p>
            <a:fld id="{82EE24B5-652C-4DB5-B7C3-B5BBEC1280B1}" type="slidenum">
              <a:rPr lang="en-US" smtClean="0"/>
              <a:t>5</a:t>
            </a:fld>
            <a:endParaRPr lang="en-US" dirty="0"/>
          </a:p>
        </p:txBody>
      </p:sp>
      <p:sp>
        <p:nvSpPr>
          <p:cNvPr id="6" name="Title 5">
            <a:extLst>
              <a:ext uri="{FF2B5EF4-FFF2-40B4-BE49-F238E27FC236}">
                <a16:creationId xmlns:a16="http://schemas.microsoft.com/office/drawing/2014/main" id="{6BDEDF39-62EC-40AF-98F4-06A79F1F80F1}"/>
              </a:ext>
            </a:extLst>
          </p:cNvPr>
          <p:cNvSpPr>
            <a:spLocks noGrp="1"/>
          </p:cNvSpPr>
          <p:nvPr>
            <p:ph type="title"/>
          </p:nvPr>
        </p:nvSpPr>
        <p:spPr bwMode="ltGray">
          <a:xfrm>
            <a:off x="613521" y="1131098"/>
            <a:ext cx="7886700" cy="468575"/>
          </a:xfrm>
        </p:spPr>
        <p:txBody>
          <a:bodyPr/>
          <a:lstStyle/>
          <a:p>
            <a:r>
              <a:rPr lang="en-US" dirty="0"/>
              <a:t>Quick Review</a:t>
            </a:r>
          </a:p>
        </p:txBody>
      </p:sp>
      <p:sp>
        <p:nvSpPr>
          <p:cNvPr id="24" name="object 5" descr="Beige rectangle">
            <a:extLst>
              <a:ext uri="{FF2B5EF4-FFF2-40B4-BE49-F238E27FC236}">
                <a16:creationId xmlns:a16="http://schemas.microsoft.com/office/drawing/2014/main" id="{73ED10AC-D04B-401B-A6A1-6069912D1664}"/>
              </a:ext>
            </a:extLst>
          </p:cNvPr>
          <p:cNvSpPr/>
          <p:nvPr/>
        </p:nvSpPr>
        <p:spPr bwMode="ltGray">
          <a:xfrm>
            <a:off x="697278" y="1567976"/>
            <a:ext cx="2607983" cy="45719"/>
          </a:xfrm>
          <a:custGeom>
            <a:avLst/>
            <a:gdLst/>
            <a:ahLst/>
            <a:cxnLst/>
            <a:rect l="l" t="t" r="r" b="b"/>
            <a:pathLst>
              <a:path w="3931920">
                <a:moveTo>
                  <a:pt x="0" y="0"/>
                </a:moveTo>
                <a:lnTo>
                  <a:pt x="3931920" y="0"/>
                </a:lnTo>
              </a:path>
            </a:pathLst>
          </a:custGeom>
          <a:ln w="54864">
            <a:solidFill>
              <a:schemeClr val="accent1"/>
            </a:solidFill>
          </a:ln>
        </p:spPr>
        <p:txBody>
          <a:bodyPr wrap="square" lIns="0" tIns="0" rIns="0" bIns="0" rtlCol="0"/>
          <a:lstStyle/>
          <a:p>
            <a:endParaRPr lang="en-US" sz="1350" dirty="0"/>
          </a:p>
        </p:txBody>
      </p:sp>
      <p:sp>
        <p:nvSpPr>
          <p:cNvPr id="48" name="Title 5">
            <a:extLst>
              <a:ext uri="{FF2B5EF4-FFF2-40B4-BE49-F238E27FC236}">
                <a16:creationId xmlns:a16="http://schemas.microsoft.com/office/drawing/2014/main" id="{C8604634-4338-F396-178D-88A6974D3F53}"/>
              </a:ext>
            </a:extLst>
          </p:cNvPr>
          <p:cNvSpPr txBox="1">
            <a:spLocks/>
          </p:cNvSpPr>
          <p:nvPr/>
        </p:nvSpPr>
        <p:spPr bwMode="ltGray">
          <a:xfrm>
            <a:off x="310393" y="1837189"/>
            <a:ext cx="8690994" cy="2700305"/>
          </a:xfrm>
          <a:prstGeom prst="rect">
            <a:avLst/>
          </a:prstGeom>
        </p:spPr>
        <p:txBody>
          <a:bodyPr vert="horz" lIns="91440" tIns="45720" rIns="91440" bIns="45720" rtlCol="0" anchor="ctr">
            <a:normAutofit/>
          </a:bodyPr>
          <a:lstStyle>
            <a:lvl1pPr algn="l" defTabSz="685766" rtl="0" eaLnBrk="1" latinLnBrk="0" hangingPunct="1">
              <a:lnSpc>
                <a:spcPct val="90000"/>
              </a:lnSpc>
              <a:spcBef>
                <a:spcPct val="0"/>
              </a:spcBef>
              <a:buNone/>
              <a:defRPr sz="2400" b="1" kern="1200">
                <a:solidFill>
                  <a:schemeClr val="bg1"/>
                </a:solidFill>
                <a:latin typeface="+mj-lt"/>
                <a:ea typeface="+mj-ea"/>
                <a:cs typeface="+mj-cs"/>
              </a:defRPr>
            </a:lvl1pPr>
          </a:lstStyle>
          <a:p>
            <a:r>
              <a:rPr lang="en-US" sz="2700" u="sng" dirty="0"/>
              <a:t>Theme - Biblical Foundation #1</a:t>
            </a:r>
          </a:p>
          <a:p>
            <a:pPr marL="342900" indent="-342900">
              <a:buFont typeface="Arial" panose="020B0604020202020204" pitchFamily="34" charset="0"/>
              <a:buChar char="•"/>
            </a:pPr>
            <a:endParaRPr lang="en-US" sz="3200" dirty="0"/>
          </a:p>
          <a:p>
            <a:pPr marL="342900" indent="-342900">
              <a:buFont typeface="Arial" panose="020B0604020202020204" pitchFamily="34" charset="0"/>
              <a:buChar char="•"/>
            </a:pPr>
            <a:r>
              <a:rPr lang="en-US" sz="2700" dirty="0"/>
              <a:t>God Viewpoint of our Work</a:t>
            </a:r>
          </a:p>
          <a:p>
            <a:pPr marL="800100" lvl="1" indent="-342900">
              <a:buFont typeface="Arial" panose="020B0604020202020204" pitchFamily="34" charset="0"/>
              <a:buChar char="•"/>
            </a:pPr>
            <a:r>
              <a:rPr lang="en-US" sz="2200" b="1" u="sng" dirty="0">
                <a:solidFill>
                  <a:schemeClr val="bg1"/>
                </a:solidFill>
              </a:rPr>
              <a:t>Exodus:31 </a:t>
            </a:r>
            <a:r>
              <a:rPr lang="en-US" sz="2200" dirty="0">
                <a:solidFill>
                  <a:schemeClr val="bg1"/>
                </a:solidFill>
              </a:rPr>
              <a:t>– Skilled workers in the Old Test</a:t>
            </a:r>
          </a:p>
          <a:p>
            <a:pPr marL="1257300" lvl="2" indent="-342900">
              <a:buFont typeface="Arial" panose="020B0604020202020204" pitchFamily="34" charset="0"/>
              <a:buChar char="•"/>
            </a:pPr>
            <a:r>
              <a:rPr lang="en-US" sz="2200" dirty="0">
                <a:solidFill>
                  <a:schemeClr val="bg1"/>
                </a:solidFill>
              </a:rPr>
              <a:t>God’s Tabernacle – Working for God was important</a:t>
            </a:r>
          </a:p>
          <a:p>
            <a:pPr marL="800100" lvl="1" indent="-342900">
              <a:buFont typeface="Arial" panose="020B0604020202020204" pitchFamily="34" charset="0"/>
              <a:buChar char="•"/>
            </a:pPr>
            <a:r>
              <a:rPr lang="en-US" sz="2200" b="1" dirty="0" err="1">
                <a:solidFill>
                  <a:schemeClr val="bg1"/>
                </a:solidFill>
              </a:rPr>
              <a:t>Slido</a:t>
            </a:r>
            <a:r>
              <a:rPr lang="en-US" sz="2200" b="1" dirty="0">
                <a:solidFill>
                  <a:schemeClr val="bg1"/>
                </a:solidFill>
              </a:rPr>
              <a:t> results – Why do we work?</a:t>
            </a:r>
          </a:p>
          <a:p>
            <a:pPr marL="342900" indent="-342900">
              <a:buFont typeface="Arial" panose="020B0604020202020204" pitchFamily="34" charset="0"/>
              <a:buChar char="•"/>
            </a:pPr>
            <a:endParaRPr lang="en-US" sz="3200" dirty="0"/>
          </a:p>
          <a:p>
            <a:pPr marL="800100" lvl="1" indent="-342900">
              <a:buFont typeface="Arial" panose="020B0604020202020204" pitchFamily="34" charset="0"/>
              <a:buChar char="•"/>
            </a:pPr>
            <a:endParaRPr lang="en-US" sz="2400" dirty="0">
              <a:solidFill>
                <a:schemeClr val="bg1"/>
              </a:solidFill>
            </a:endParaRPr>
          </a:p>
        </p:txBody>
      </p:sp>
    </p:spTree>
    <p:extLst>
      <p:ext uri="{BB962C8B-B14F-4D97-AF65-F5344CB8AC3E}">
        <p14:creationId xmlns:p14="http://schemas.microsoft.com/office/powerpoint/2010/main" val="1737561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8">
                                            <p:txEl>
                                              <p:pRg st="2" end="2"/>
                                            </p:txEl>
                                          </p:spTgt>
                                        </p:tgtEl>
                                        <p:attrNameLst>
                                          <p:attrName>style.visibility</p:attrName>
                                        </p:attrNameLst>
                                      </p:cBhvr>
                                      <p:to>
                                        <p:strVal val="visible"/>
                                      </p:to>
                                    </p:set>
                                    <p:animEffect transition="in" filter="fade">
                                      <p:cBhvr>
                                        <p:cTn id="7" dur="500"/>
                                        <p:tgtEl>
                                          <p:spTgt spid="4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
                                            <p:txEl>
                                              <p:pRg st="3" end="3"/>
                                            </p:txEl>
                                          </p:spTgt>
                                        </p:tgtEl>
                                        <p:attrNameLst>
                                          <p:attrName>style.visibility</p:attrName>
                                        </p:attrNameLst>
                                      </p:cBhvr>
                                      <p:to>
                                        <p:strVal val="visible"/>
                                      </p:to>
                                    </p:set>
                                    <p:animEffect transition="in" filter="fade">
                                      <p:cBhvr>
                                        <p:cTn id="12" dur="500"/>
                                        <p:tgtEl>
                                          <p:spTgt spid="48">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
                                            <p:txEl>
                                              <p:pRg st="4" end="4"/>
                                            </p:txEl>
                                          </p:spTgt>
                                        </p:tgtEl>
                                        <p:attrNameLst>
                                          <p:attrName>style.visibility</p:attrName>
                                        </p:attrNameLst>
                                      </p:cBhvr>
                                      <p:to>
                                        <p:strVal val="visible"/>
                                      </p:to>
                                    </p:set>
                                    <p:animEffect transition="in" filter="fade">
                                      <p:cBhvr>
                                        <p:cTn id="17" dur="500"/>
                                        <p:tgtEl>
                                          <p:spTgt spid="4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
                                            <p:txEl>
                                              <p:pRg st="5" end="5"/>
                                            </p:txEl>
                                          </p:spTgt>
                                        </p:tgtEl>
                                        <p:attrNameLst>
                                          <p:attrName>style.visibility</p:attrName>
                                        </p:attrNameLst>
                                      </p:cBhvr>
                                      <p:to>
                                        <p:strVal val="visible"/>
                                      </p:to>
                                    </p:set>
                                    <p:animEffect transition="in" filter="fade">
                                      <p:cBhvr>
                                        <p:cTn id="22" dur="500"/>
                                        <p:tgtEl>
                                          <p:spTgt spid="4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3B9CF7F-0281-4FAD-ACAA-83B2DE022079}"/>
              </a:ext>
            </a:extLst>
          </p:cNvPr>
          <p:cNvSpPr>
            <a:spLocks noGrp="1"/>
          </p:cNvSpPr>
          <p:nvPr>
            <p:ph type="sldNum" sz="quarter" idx="12"/>
          </p:nvPr>
        </p:nvSpPr>
        <p:spPr/>
        <p:txBody>
          <a:bodyPr/>
          <a:lstStyle/>
          <a:p>
            <a:fld id="{82EE24B5-652C-4DB5-B7C3-B5BBEC1280B1}" type="slidenum">
              <a:rPr lang="en-US" noProof="0" smtClean="0"/>
              <a:t>6</a:t>
            </a:fld>
            <a:endParaRPr lang="en-US" noProof="0" dirty="0"/>
          </a:p>
        </p:txBody>
      </p:sp>
      <p:pic>
        <p:nvPicPr>
          <p:cNvPr id="4" name="Picture 3">
            <a:extLst>
              <a:ext uri="{FF2B5EF4-FFF2-40B4-BE49-F238E27FC236}">
                <a16:creationId xmlns:a16="http://schemas.microsoft.com/office/drawing/2014/main" id="{0F5929F0-BE43-4873-BE81-C5848DF1B3E9}"/>
              </a:ext>
            </a:extLst>
          </p:cNvPr>
          <p:cNvPicPr>
            <a:picLocks/>
          </p:cNvPicPr>
          <p:nvPr>
            <p:custDataLst>
              <p:tags r:id="rId2"/>
            </p:custDataLst>
          </p:nvPr>
        </p:nvPicPr>
        <p:blipFill>
          <a:blip r:embed="rId7" cstate="print">
            <a:extLst>
              <a:ext uri="{28A0092B-C50C-407E-A947-70E740481C1C}">
                <a14:useLocalDpi xmlns:a14="http://schemas.microsoft.com/office/drawing/2010/main" val="0"/>
              </a:ext>
            </a:extLst>
          </a:blip>
          <a:stretch>
            <a:fillRect/>
          </a:stretch>
        </p:blipFill>
        <p:spPr>
          <a:xfrm>
            <a:off x="2592070" y="508000"/>
            <a:ext cx="914400" cy="382594"/>
          </a:xfrm>
          <a:prstGeom prst="rect">
            <a:avLst/>
          </a:prstGeom>
        </p:spPr>
      </p:pic>
      <p:pic>
        <p:nvPicPr>
          <p:cNvPr id="6" name="Picture 5">
            <a:extLst>
              <a:ext uri="{FF2B5EF4-FFF2-40B4-BE49-F238E27FC236}">
                <a16:creationId xmlns:a16="http://schemas.microsoft.com/office/drawing/2014/main" id="{5D4149AE-EAAC-4DF8-9AFC-0CCC587D7DF7}"/>
              </a:ext>
            </a:extLst>
          </p:cNvPr>
          <p:cNvPicPr>
            <a:picLocks/>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508000" y="2514600"/>
            <a:ext cx="1828800" cy="1828800"/>
          </a:xfrm>
          <a:prstGeom prst="rect">
            <a:avLst/>
          </a:prstGeom>
        </p:spPr>
      </p:pic>
      <p:sp>
        <p:nvSpPr>
          <p:cNvPr id="7" name="Rectangle 6">
            <a:extLst>
              <a:ext uri="{FF2B5EF4-FFF2-40B4-BE49-F238E27FC236}">
                <a16:creationId xmlns:a16="http://schemas.microsoft.com/office/drawing/2014/main" id="{4C4D5814-7089-4B0A-9915-8FFE641719DF}"/>
              </a:ext>
            </a:extLst>
          </p:cNvPr>
          <p:cNvSpPr/>
          <p:nvPr>
            <p:custDataLst>
              <p:tags r:id="rId4"/>
            </p:custDataLst>
          </p:nvPr>
        </p:nvSpPr>
        <p:spPr>
          <a:xfrm>
            <a:off x="2590800" y="2571750"/>
            <a:ext cx="6045200" cy="1714500"/>
          </a:xfrm>
          <a:prstGeom prst="rect">
            <a:avLst/>
          </a:prstGeom>
          <a:noFill/>
          <a:ln>
            <a:noFill/>
          </a:ln>
          <a:extLst>
            <a:ext uri="{909E8E84-426E-40DD-AFC4-6F175D3DCCD1}">
              <a14:hiddenFill xmlns:a14="http://schemas.microsoft.com/office/drawing/2010/main">
                <a:solidFill>
                  <a:schemeClr val="tx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a:solidFill>
                  <a:srgbClr val="5B5B5B"/>
                </a:solidFill>
              </a:rPr>
              <a:t>What are some reason we work?  Not from a Biblical standpoint but from a worldly or secular standpoint.</a:t>
            </a:r>
          </a:p>
        </p:txBody>
      </p:sp>
      <p:sp>
        <p:nvSpPr>
          <p:cNvPr id="8" name="Rectangle 7">
            <a:extLst>
              <a:ext uri="{FF2B5EF4-FFF2-40B4-BE49-F238E27FC236}">
                <a16:creationId xmlns:a16="http://schemas.microsoft.com/office/drawing/2014/main" id="{D2365322-D6E9-42F4-BA7F-2A514B6F2B4D}"/>
              </a:ext>
            </a:extLst>
          </p:cNvPr>
          <p:cNvSpPr/>
          <p:nvPr>
            <p:custDataLst>
              <p:tags r:id="rId5"/>
            </p:custDataLst>
          </p:nvPr>
        </p:nvSpPr>
        <p:spPr>
          <a:xfrm>
            <a:off x="2590800" y="6096000"/>
            <a:ext cx="6299200" cy="382594"/>
          </a:xfrm>
          <a:prstGeom prst="rect">
            <a:avLst/>
          </a:prstGeom>
          <a:noFill/>
          <a:ln>
            <a:noFill/>
          </a:ln>
          <a:extLst>
            <a:ext uri="{909E8E84-426E-40DD-AFC4-6F175D3DCCD1}">
              <a14:hiddenFill xmlns:a14="http://schemas.microsoft.com/office/drawing/2010/main">
                <a:solidFill>
                  <a:schemeClr val="tx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a:solidFill>
                  <a:srgbClr val="5B5B5B"/>
                </a:solidFill>
              </a:rPr>
              <a:t>ⓘ</a:t>
            </a:r>
            <a:r>
              <a:rPr lang="en-US" sz="1400">
                <a:solidFill>
                  <a:srgbClr val="5B5B5B"/>
                </a:solidFill>
              </a:rPr>
              <a:t> Start presenting to display the poll results on this slide.</a:t>
            </a:r>
          </a:p>
        </p:txBody>
      </p:sp>
    </p:spTree>
    <p:custDataLst>
      <p:tags r:id="rId1"/>
    </p:custDataLst>
    <p:extLst>
      <p:ext uri="{BB962C8B-B14F-4D97-AF65-F5344CB8AC3E}">
        <p14:creationId xmlns:p14="http://schemas.microsoft.com/office/powerpoint/2010/main" val="1923867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Placeholder 20" descr="Two person handshake">
            <a:extLst>
              <a:ext uri="{FF2B5EF4-FFF2-40B4-BE49-F238E27FC236}">
                <a16:creationId xmlns:a16="http://schemas.microsoft.com/office/drawing/2014/main" id="{42EF1974-141C-494C-A63E-216742273C6F}"/>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0" y="1031411"/>
            <a:ext cx="9144000" cy="5143500"/>
          </a:xfrm>
        </p:spPr>
      </p:pic>
      <p:sp>
        <p:nvSpPr>
          <p:cNvPr id="22" name="object 3" descr="Blue rectangle">
            <a:extLst>
              <a:ext uri="{FF2B5EF4-FFF2-40B4-BE49-F238E27FC236}">
                <a16:creationId xmlns:a16="http://schemas.microsoft.com/office/drawing/2014/main" id="{2D225086-68BE-4168-8F17-9443ADD89675}"/>
              </a:ext>
            </a:extLst>
          </p:cNvPr>
          <p:cNvSpPr/>
          <p:nvPr/>
        </p:nvSpPr>
        <p:spPr>
          <a:xfrm>
            <a:off x="0" y="1031411"/>
            <a:ext cx="9144000" cy="5143500"/>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tx2">
              <a:alpha val="69999"/>
            </a:schemeClr>
          </a:solidFill>
        </p:spPr>
        <p:txBody>
          <a:bodyPr wrap="square" lIns="0" tIns="0" rIns="0" bIns="0" rtlCol="0"/>
          <a:lstStyle/>
          <a:p>
            <a:endParaRPr lang="en-US" sz="1350" dirty="0"/>
          </a:p>
        </p:txBody>
      </p:sp>
      <p:sp>
        <p:nvSpPr>
          <p:cNvPr id="2" name="Slide Number Placeholder 1">
            <a:extLst>
              <a:ext uri="{FF2B5EF4-FFF2-40B4-BE49-F238E27FC236}">
                <a16:creationId xmlns:a16="http://schemas.microsoft.com/office/drawing/2014/main" id="{3790A3AE-E658-426D-96CD-CB0614B7418A}"/>
              </a:ext>
            </a:extLst>
          </p:cNvPr>
          <p:cNvSpPr>
            <a:spLocks noGrp="1"/>
          </p:cNvSpPr>
          <p:nvPr>
            <p:ph type="sldNum" sz="quarter" idx="12"/>
          </p:nvPr>
        </p:nvSpPr>
        <p:spPr/>
        <p:txBody>
          <a:bodyPr/>
          <a:lstStyle/>
          <a:p>
            <a:fld id="{82EE24B5-652C-4DB5-B7C3-B5BBEC1280B1}" type="slidenum">
              <a:rPr lang="en-US" smtClean="0"/>
              <a:t>7</a:t>
            </a:fld>
            <a:endParaRPr lang="en-US" dirty="0"/>
          </a:p>
        </p:txBody>
      </p:sp>
      <p:sp>
        <p:nvSpPr>
          <p:cNvPr id="6" name="Title 5">
            <a:extLst>
              <a:ext uri="{FF2B5EF4-FFF2-40B4-BE49-F238E27FC236}">
                <a16:creationId xmlns:a16="http://schemas.microsoft.com/office/drawing/2014/main" id="{6BDEDF39-62EC-40AF-98F4-06A79F1F80F1}"/>
              </a:ext>
            </a:extLst>
          </p:cNvPr>
          <p:cNvSpPr>
            <a:spLocks noGrp="1"/>
          </p:cNvSpPr>
          <p:nvPr>
            <p:ph type="title"/>
          </p:nvPr>
        </p:nvSpPr>
        <p:spPr bwMode="ltGray">
          <a:xfrm>
            <a:off x="613521" y="1131098"/>
            <a:ext cx="7886700" cy="468575"/>
          </a:xfrm>
        </p:spPr>
        <p:txBody>
          <a:bodyPr/>
          <a:lstStyle/>
          <a:p>
            <a:r>
              <a:rPr lang="en-US" dirty="0"/>
              <a:t>Quick Review</a:t>
            </a:r>
          </a:p>
        </p:txBody>
      </p:sp>
      <p:sp>
        <p:nvSpPr>
          <p:cNvPr id="24" name="object 5" descr="Beige rectangle">
            <a:extLst>
              <a:ext uri="{FF2B5EF4-FFF2-40B4-BE49-F238E27FC236}">
                <a16:creationId xmlns:a16="http://schemas.microsoft.com/office/drawing/2014/main" id="{73ED10AC-D04B-401B-A6A1-6069912D1664}"/>
              </a:ext>
            </a:extLst>
          </p:cNvPr>
          <p:cNvSpPr/>
          <p:nvPr/>
        </p:nvSpPr>
        <p:spPr bwMode="ltGray">
          <a:xfrm>
            <a:off x="697278" y="1567976"/>
            <a:ext cx="2607983" cy="45719"/>
          </a:xfrm>
          <a:custGeom>
            <a:avLst/>
            <a:gdLst/>
            <a:ahLst/>
            <a:cxnLst/>
            <a:rect l="l" t="t" r="r" b="b"/>
            <a:pathLst>
              <a:path w="3931920">
                <a:moveTo>
                  <a:pt x="0" y="0"/>
                </a:moveTo>
                <a:lnTo>
                  <a:pt x="3931920" y="0"/>
                </a:lnTo>
              </a:path>
            </a:pathLst>
          </a:custGeom>
          <a:ln w="54864">
            <a:solidFill>
              <a:schemeClr val="accent1"/>
            </a:solidFill>
          </a:ln>
        </p:spPr>
        <p:txBody>
          <a:bodyPr wrap="square" lIns="0" tIns="0" rIns="0" bIns="0" rtlCol="0"/>
          <a:lstStyle/>
          <a:p>
            <a:endParaRPr lang="en-US" sz="1350" dirty="0"/>
          </a:p>
        </p:txBody>
      </p:sp>
      <p:sp>
        <p:nvSpPr>
          <p:cNvPr id="48" name="Title 5">
            <a:extLst>
              <a:ext uri="{FF2B5EF4-FFF2-40B4-BE49-F238E27FC236}">
                <a16:creationId xmlns:a16="http://schemas.microsoft.com/office/drawing/2014/main" id="{C8604634-4338-F396-178D-88A6974D3F53}"/>
              </a:ext>
            </a:extLst>
          </p:cNvPr>
          <p:cNvSpPr txBox="1">
            <a:spLocks/>
          </p:cNvSpPr>
          <p:nvPr/>
        </p:nvSpPr>
        <p:spPr bwMode="ltGray">
          <a:xfrm>
            <a:off x="310393" y="1837189"/>
            <a:ext cx="8690994" cy="3712438"/>
          </a:xfrm>
          <a:prstGeom prst="rect">
            <a:avLst/>
          </a:prstGeom>
        </p:spPr>
        <p:txBody>
          <a:bodyPr vert="horz" lIns="91440" tIns="45720" rIns="91440" bIns="45720" rtlCol="0" anchor="ctr">
            <a:normAutofit fontScale="92500" lnSpcReduction="20000"/>
          </a:bodyPr>
          <a:lstStyle>
            <a:lvl1pPr algn="l" defTabSz="685766" rtl="0" eaLnBrk="1" latinLnBrk="0" hangingPunct="1">
              <a:lnSpc>
                <a:spcPct val="90000"/>
              </a:lnSpc>
              <a:spcBef>
                <a:spcPct val="0"/>
              </a:spcBef>
              <a:buNone/>
              <a:defRPr sz="2400" b="1" kern="1200">
                <a:solidFill>
                  <a:schemeClr val="bg1"/>
                </a:solidFill>
                <a:latin typeface="+mj-lt"/>
                <a:ea typeface="+mj-ea"/>
                <a:cs typeface="+mj-cs"/>
              </a:defRPr>
            </a:lvl1pPr>
          </a:lstStyle>
          <a:p>
            <a:r>
              <a:rPr lang="en-US" sz="3200" u="sng" dirty="0"/>
              <a:t>Theme - Biblical Foundation #1</a:t>
            </a:r>
          </a:p>
          <a:p>
            <a:pPr marL="342900" indent="-342900">
              <a:buFont typeface="Arial" panose="020B0604020202020204" pitchFamily="34" charset="0"/>
              <a:buChar char="•"/>
            </a:pPr>
            <a:endParaRPr lang="en-US" sz="3200" dirty="0"/>
          </a:p>
          <a:p>
            <a:pPr marL="342900" indent="-342900">
              <a:buFont typeface="Arial" panose="020B0604020202020204" pitchFamily="34" charset="0"/>
              <a:buChar char="•"/>
            </a:pPr>
            <a:r>
              <a:rPr lang="en-US" sz="3200" dirty="0"/>
              <a:t>God Viewpoint of our Work</a:t>
            </a:r>
          </a:p>
          <a:p>
            <a:pPr marL="800100" lvl="1" indent="-342900">
              <a:buFont typeface="Arial" panose="020B0604020202020204" pitchFamily="34" charset="0"/>
              <a:buChar char="•"/>
            </a:pPr>
            <a:r>
              <a:rPr lang="en-US" sz="2600" b="1" u="sng" dirty="0">
                <a:solidFill>
                  <a:schemeClr val="bg1"/>
                </a:solidFill>
              </a:rPr>
              <a:t>Exodus:31 </a:t>
            </a:r>
            <a:r>
              <a:rPr lang="en-US" sz="2600" dirty="0">
                <a:solidFill>
                  <a:schemeClr val="bg1"/>
                </a:solidFill>
              </a:rPr>
              <a:t>– Skilled workers in the Old Test</a:t>
            </a:r>
          </a:p>
          <a:p>
            <a:pPr marL="1257300" lvl="2" indent="-342900">
              <a:buFont typeface="Arial" panose="020B0604020202020204" pitchFamily="34" charset="0"/>
              <a:buChar char="•"/>
            </a:pPr>
            <a:r>
              <a:rPr lang="en-US" sz="2600" dirty="0">
                <a:solidFill>
                  <a:schemeClr val="bg1"/>
                </a:solidFill>
              </a:rPr>
              <a:t>God’s Tabernacle – Working for God was important</a:t>
            </a:r>
          </a:p>
          <a:p>
            <a:pPr marL="800100" lvl="1" indent="-342900">
              <a:buFont typeface="Arial" panose="020B0604020202020204" pitchFamily="34" charset="0"/>
              <a:buChar char="•"/>
            </a:pPr>
            <a:r>
              <a:rPr lang="en-US" sz="2600" b="1" dirty="0" err="1">
                <a:solidFill>
                  <a:schemeClr val="bg1"/>
                </a:solidFill>
              </a:rPr>
              <a:t>Slido</a:t>
            </a:r>
            <a:r>
              <a:rPr lang="en-US" sz="2600" b="1" dirty="0">
                <a:solidFill>
                  <a:schemeClr val="bg1"/>
                </a:solidFill>
              </a:rPr>
              <a:t> results – Why do we work?</a:t>
            </a:r>
          </a:p>
          <a:p>
            <a:pPr marL="800100" lvl="1" indent="-342900">
              <a:buFont typeface="Arial" panose="020B0604020202020204" pitchFamily="34" charset="0"/>
              <a:buChar char="•"/>
            </a:pPr>
            <a:r>
              <a:rPr lang="en-US" sz="2600" b="1" dirty="0">
                <a:solidFill>
                  <a:schemeClr val="bg1"/>
                </a:solidFill>
              </a:rPr>
              <a:t>“Provide for our Family”, “Support our families”, “Provide”</a:t>
            </a:r>
          </a:p>
          <a:p>
            <a:pPr marL="1257300" lvl="2" indent="-342900">
              <a:buFont typeface="Arial" panose="020B0604020202020204" pitchFamily="34" charset="0"/>
              <a:buChar char="•"/>
            </a:pPr>
            <a:r>
              <a:rPr lang="en-US" sz="2600" u="sng" dirty="0">
                <a:solidFill>
                  <a:schemeClr val="bg1"/>
                </a:solidFill>
              </a:rPr>
              <a:t>[1Ti 5:8 NKJV] </a:t>
            </a:r>
            <a:r>
              <a:rPr lang="en-US" sz="2600" dirty="0">
                <a:solidFill>
                  <a:schemeClr val="bg1"/>
                </a:solidFill>
              </a:rPr>
              <a:t>8 But if anyone does not provide for his own, and especially for those of his household, he has denied the faith and is worse than an unbeliever.</a:t>
            </a:r>
          </a:p>
          <a:p>
            <a:pPr marL="342900" indent="-342900">
              <a:buFont typeface="Arial" panose="020B0604020202020204" pitchFamily="34" charset="0"/>
              <a:buChar char="•"/>
            </a:pPr>
            <a:endParaRPr lang="en-US" sz="3200" dirty="0"/>
          </a:p>
          <a:p>
            <a:pPr marL="800100" lvl="1" indent="-342900">
              <a:buFont typeface="Arial" panose="020B0604020202020204" pitchFamily="34" charset="0"/>
              <a:buChar char="•"/>
            </a:pPr>
            <a:endParaRPr lang="en-US" sz="2400" dirty="0">
              <a:solidFill>
                <a:schemeClr val="bg1"/>
              </a:solidFill>
            </a:endParaRPr>
          </a:p>
        </p:txBody>
      </p:sp>
    </p:spTree>
    <p:extLst>
      <p:ext uri="{BB962C8B-B14F-4D97-AF65-F5344CB8AC3E}">
        <p14:creationId xmlns:p14="http://schemas.microsoft.com/office/powerpoint/2010/main" val="1966267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8">
                                            <p:txEl>
                                              <p:pRg st="6" end="6"/>
                                            </p:txEl>
                                          </p:spTgt>
                                        </p:tgtEl>
                                        <p:attrNameLst>
                                          <p:attrName>style.visibility</p:attrName>
                                        </p:attrNameLst>
                                      </p:cBhvr>
                                      <p:to>
                                        <p:strVal val="visible"/>
                                      </p:to>
                                    </p:set>
                                    <p:animEffect transition="in" filter="fade">
                                      <p:cBhvr>
                                        <p:cTn id="7" dur="500"/>
                                        <p:tgtEl>
                                          <p:spTgt spid="48">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
                                            <p:txEl>
                                              <p:pRg st="7" end="7"/>
                                            </p:txEl>
                                          </p:spTgt>
                                        </p:tgtEl>
                                        <p:attrNameLst>
                                          <p:attrName>style.visibility</p:attrName>
                                        </p:attrNameLst>
                                      </p:cBhvr>
                                      <p:to>
                                        <p:strVal val="visible"/>
                                      </p:to>
                                    </p:set>
                                    <p:animEffect transition="in" filter="fade">
                                      <p:cBhvr>
                                        <p:cTn id="12" dur="500"/>
                                        <p:tgtEl>
                                          <p:spTgt spid="4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Placeholder 20" descr="Two person handshake">
            <a:extLst>
              <a:ext uri="{FF2B5EF4-FFF2-40B4-BE49-F238E27FC236}">
                <a16:creationId xmlns:a16="http://schemas.microsoft.com/office/drawing/2014/main" id="{42EF1974-141C-494C-A63E-216742273C6F}"/>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0" y="1031411"/>
            <a:ext cx="9144000" cy="5143500"/>
          </a:xfrm>
        </p:spPr>
      </p:pic>
      <p:sp>
        <p:nvSpPr>
          <p:cNvPr id="22" name="object 3" descr="Blue rectangle">
            <a:extLst>
              <a:ext uri="{FF2B5EF4-FFF2-40B4-BE49-F238E27FC236}">
                <a16:creationId xmlns:a16="http://schemas.microsoft.com/office/drawing/2014/main" id="{2D225086-68BE-4168-8F17-9443ADD89675}"/>
              </a:ext>
            </a:extLst>
          </p:cNvPr>
          <p:cNvSpPr/>
          <p:nvPr/>
        </p:nvSpPr>
        <p:spPr>
          <a:xfrm>
            <a:off x="0" y="1031411"/>
            <a:ext cx="9144000" cy="5143500"/>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tx2">
              <a:alpha val="69999"/>
            </a:schemeClr>
          </a:solidFill>
        </p:spPr>
        <p:txBody>
          <a:bodyPr wrap="square" lIns="0" tIns="0" rIns="0" bIns="0" rtlCol="0"/>
          <a:lstStyle/>
          <a:p>
            <a:endParaRPr lang="en-US" sz="1350" dirty="0"/>
          </a:p>
        </p:txBody>
      </p:sp>
      <p:sp>
        <p:nvSpPr>
          <p:cNvPr id="2" name="Slide Number Placeholder 1">
            <a:extLst>
              <a:ext uri="{FF2B5EF4-FFF2-40B4-BE49-F238E27FC236}">
                <a16:creationId xmlns:a16="http://schemas.microsoft.com/office/drawing/2014/main" id="{3790A3AE-E658-426D-96CD-CB0614B7418A}"/>
              </a:ext>
            </a:extLst>
          </p:cNvPr>
          <p:cNvSpPr>
            <a:spLocks noGrp="1"/>
          </p:cNvSpPr>
          <p:nvPr>
            <p:ph type="sldNum" sz="quarter" idx="12"/>
          </p:nvPr>
        </p:nvSpPr>
        <p:spPr/>
        <p:txBody>
          <a:bodyPr/>
          <a:lstStyle/>
          <a:p>
            <a:fld id="{82EE24B5-652C-4DB5-B7C3-B5BBEC1280B1}" type="slidenum">
              <a:rPr lang="en-US" smtClean="0"/>
              <a:t>8</a:t>
            </a:fld>
            <a:endParaRPr lang="en-US" dirty="0"/>
          </a:p>
        </p:txBody>
      </p:sp>
      <p:sp>
        <p:nvSpPr>
          <p:cNvPr id="48" name="Title 5">
            <a:extLst>
              <a:ext uri="{FF2B5EF4-FFF2-40B4-BE49-F238E27FC236}">
                <a16:creationId xmlns:a16="http://schemas.microsoft.com/office/drawing/2014/main" id="{C8604634-4338-F396-178D-88A6974D3F53}"/>
              </a:ext>
            </a:extLst>
          </p:cNvPr>
          <p:cNvSpPr txBox="1">
            <a:spLocks/>
          </p:cNvSpPr>
          <p:nvPr/>
        </p:nvSpPr>
        <p:spPr bwMode="ltGray">
          <a:xfrm>
            <a:off x="310393" y="1249960"/>
            <a:ext cx="8690994" cy="4576629"/>
          </a:xfrm>
          <a:prstGeom prst="rect">
            <a:avLst/>
          </a:prstGeom>
        </p:spPr>
        <p:txBody>
          <a:bodyPr vert="horz" lIns="91440" tIns="45720" rIns="91440" bIns="45720" rtlCol="0" anchor="ctr">
            <a:normAutofit fontScale="85000" lnSpcReduction="20000"/>
          </a:bodyPr>
          <a:lstStyle>
            <a:lvl1pPr algn="l" defTabSz="685766" rtl="0" eaLnBrk="1" latinLnBrk="0" hangingPunct="1">
              <a:lnSpc>
                <a:spcPct val="90000"/>
              </a:lnSpc>
              <a:spcBef>
                <a:spcPct val="0"/>
              </a:spcBef>
              <a:buNone/>
              <a:defRPr sz="2400" b="1" kern="1200">
                <a:solidFill>
                  <a:schemeClr val="bg1"/>
                </a:solidFill>
                <a:latin typeface="+mj-lt"/>
                <a:ea typeface="+mj-ea"/>
                <a:cs typeface="+mj-cs"/>
              </a:defRPr>
            </a:lvl1pPr>
          </a:lstStyle>
          <a:p>
            <a:r>
              <a:rPr lang="en-US" sz="3200" u="sng" dirty="0"/>
              <a:t>God Viewpoint of our Work</a:t>
            </a:r>
          </a:p>
          <a:p>
            <a:pPr marL="342900" indent="-342900">
              <a:buFont typeface="Arial" panose="020B0604020202020204" pitchFamily="34" charset="0"/>
              <a:buChar char="•"/>
            </a:pPr>
            <a:endParaRPr lang="en-US" sz="3200" dirty="0"/>
          </a:p>
          <a:p>
            <a:pPr marL="800100" lvl="1" indent="-342900">
              <a:buFont typeface="Arial" panose="020B0604020202020204" pitchFamily="34" charset="0"/>
              <a:buChar char="•"/>
            </a:pPr>
            <a:r>
              <a:rPr lang="en-US" sz="2900" b="1" dirty="0">
                <a:solidFill>
                  <a:schemeClr val="bg1"/>
                </a:solidFill>
              </a:rPr>
              <a:t>“Not to Steal”, “To support ourselves and family to give”, “To make a living and contribute to society”</a:t>
            </a:r>
            <a:endParaRPr lang="en-US" sz="2900" dirty="0">
              <a:solidFill>
                <a:schemeClr val="bg1"/>
              </a:solidFill>
            </a:endParaRPr>
          </a:p>
          <a:p>
            <a:pPr marL="1257300" lvl="2" indent="-342900">
              <a:buFont typeface="Arial" panose="020B0604020202020204" pitchFamily="34" charset="0"/>
              <a:buChar char="•"/>
            </a:pPr>
            <a:r>
              <a:rPr lang="en-US" sz="2900" u="sng" dirty="0">
                <a:solidFill>
                  <a:schemeClr val="bg1"/>
                </a:solidFill>
              </a:rPr>
              <a:t>[Eph 4:28 NKJV] </a:t>
            </a:r>
            <a:r>
              <a:rPr lang="en-US" sz="2900" dirty="0">
                <a:solidFill>
                  <a:schemeClr val="bg1"/>
                </a:solidFill>
              </a:rPr>
              <a:t>28 Let him who stole steal no longer, but rather let him labor, working with [his] hands what is good, that he may have something to give him who has need.</a:t>
            </a:r>
          </a:p>
          <a:p>
            <a:pPr marL="800100" lvl="1" indent="-342900">
              <a:buFont typeface="Arial" panose="020B0604020202020204" pitchFamily="34" charset="0"/>
              <a:buChar char="•"/>
            </a:pPr>
            <a:r>
              <a:rPr lang="en-US" sz="2900" b="1" dirty="0">
                <a:solidFill>
                  <a:schemeClr val="bg1"/>
                </a:solidFill>
              </a:rPr>
              <a:t>“Cash Checks”, “Money”, $$$$, “If a man does not work…”, “To eat”</a:t>
            </a:r>
          </a:p>
          <a:p>
            <a:pPr marL="1257300" lvl="2" indent="-342900">
              <a:buFont typeface="Arial" panose="020B0604020202020204" pitchFamily="34" charset="0"/>
              <a:buChar char="•"/>
            </a:pPr>
            <a:r>
              <a:rPr lang="en-US" sz="2900" u="sng" dirty="0">
                <a:solidFill>
                  <a:schemeClr val="bg1"/>
                </a:solidFill>
              </a:rPr>
              <a:t>[2Th 3:8 NKJV] </a:t>
            </a:r>
            <a:r>
              <a:rPr lang="en-US" sz="2900" dirty="0">
                <a:solidFill>
                  <a:schemeClr val="bg1"/>
                </a:solidFill>
              </a:rPr>
              <a:t>8 nor did we eat anyone's bread free of charge, but worked with labor and toil night and day, that we might not be a burden to any of you,</a:t>
            </a:r>
            <a:endParaRPr lang="en-US" sz="2900" dirty="0"/>
          </a:p>
          <a:p>
            <a:pPr marL="800100" lvl="1" indent="-342900">
              <a:buFont typeface="Arial" panose="020B0604020202020204" pitchFamily="34" charset="0"/>
              <a:buChar char="•"/>
            </a:pPr>
            <a:endParaRPr lang="en-US" sz="2400" dirty="0">
              <a:solidFill>
                <a:schemeClr val="bg1"/>
              </a:solidFill>
            </a:endParaRPr>
          </a:p>
        </p:txBody>
      </p:sp>
    </p:spTree>
    <p:extLst>
      <p:ext uri="{BB962C8B-B14F-4D97-AF65-F5344CB8AC3E}">
        <p14:creationId xmlns:p14="http://schemas.microsoft.com/office/powerpoint/2010/main" val="2341808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8">
                                            <p:txEl>
                                              <p:pRg st="2" end="2"/>
                                            </p:txEl>
                                          </p:spTgt>
                                        </p:tgtEl>
                                        <p:attrNameLst>
                                          <p:attrName>style.visibility</p:attrName>
                                        </p:attrNameLst>
                                      </p:cBhvr>
                                      <p:to>
                                        <p:strVal val="visible"/>
                                      </p:to>
                                    </p:set>
                                    <p:animEffect transition="in" filter="fade">
                                      <p:cBhvr>
                                        <p:cTn id="7" dur="500"/>
                                        <p:tgtEl>
                                          <p:spTgt spid="4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
                                            <p:txEl>
                                              <p:pRg st="3" end="3"/>
                                            </p:txEl>
                                          </p:spTgt>
                                        </p:tgtEl>
                                        <p:attrNameLst>
                                          <p:attrName>style.visibility</p:attrName>
                                        </p:attrNameLst>
                                      </p:cBhvr>
                                      <p:to>
                                        <p:strVal val="visible"/>
                                      </p:to>
                                    </p:set>
                                    <p:animEffect transition="in" filter="fade">
                                      <p:cBhvr>
                                        <p:cTn id="12" dur="500"/>
                                        <p:tgtEl>
                                          <p:spTgt spid="48">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
                                            <p:txEl>
                                              <p:pRg st="4" end="4"/>
                                            </p:txEl>
                                          </p:spTgt>
                                        </p:tgtEl>
                                        <p:attrNameLst>
                                          <p:attrName>style.visibility</p:attrName>
                                        </p:attrNameLst>
                                      </p:cBhvr>
                                      <p:to>
                                        <p:strVal val="visible"/>
                                      </p:to>
                                    </p:set>
                                    <p:animEffect transition="in" filter="fade">
                                      <p:cBhvr>
                                        <p:cTn id="17" dur="500"/>
                                        <p:tgtEl>
                                          <p:spTgt spid="4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
                                            <p:txEl>
                                              <p:pRg st="5" end="5"/>
                                            </p:txEl>
                                          </p:spTgt>
                                        </p:tgtEl>
                                        <p:attrNameLst>
                                          <p:attrName>style.visibility</p:attrName>
                                        </p:attrNameLst>
                                      </p:cBhvr>
                                      <p:to>
                                        <p:strVal val="visible"/>
                                      </p:to>
                                    </p:set>
                                    <p:animEffect transition="in" filter="fade">
                                      <p:cBhvr>
                                        <p:cTn id="22" dur="500"/>
                                        <p:tgtEl>
                                          <p:spTgt spid="4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Placeholder 20" descr="Two person handshake">
            <a:extLst>
              <a:ext uri="{FF2B5EF4-FFF2-40B4-BE49-F238E27FC236}">
                <a16:creationId xmlns:a16="http://schemas.microsoft.com/office/drawing/2014/main" id="{42EF1974-141C-494C-A63E-216742273C6F}"/>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0" y="1031411"/>
            <a:ext cx="9144000" cy="5143500"/>
          </a:xfrm>
        </p:spPr>
      </p:pic>
      <p:sp>
        <p:nvSpPr>
          <p:cNvPr id="22" name="object 3" descr="Blue rectangle">
            <a:extLst>
              <a:ext uri="{FF2B5EF4-FFF2-40B4-BE49-F238E27FC236}">
                <a16:creationId xmlns:a16="http://schemas.microsoft.com/office/drawing/2014/main" id="{2D225086-68BE-4168-8F17-9443ADD89675}"/>
              </a:ext>
            </a:extLst>
          </p:cNvPr>
          <p:cNvSpPr/>
          <p:nvPr/>
        </p:nvSpPr>
        <p:spPr>
          <a:xfrm>
            <a:off x="0" y="1031411"/>
            <a:ext cx="9144000" cy="5143500"/>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tx2">
              <a:alpha val="69999"/>
            </a:schemeClr>
          </a:solidFill>
        </p:spPr>
        <p:txBody>
          <a:bodyPr wrap="square" lIns="0" tIns="0" rIns="0" bIns="0" rtlCol="0"/>
          <a:lstStyle/>
          <a:p>
            <a:endParaRPr lang="en-US" sz="1350" dirty="0"/>
          </a:p>
        </p:txBody>
      </p:sp>
      <p:sp>
        <p:nvSpPr>
          <p:cNvPr id="2" name="Slide Number Placeholder 1">
            <a:extLst>
              <a:ext uri="{FF2B5EF4-FFF2-40B4-BE49-F238E27FC236}">
                <a16:creationId xmlns:a16="http://schemas.microsoft.com/office/drawing/2014/main" id="{3790A3AE-E658-426D-96CD-CB0614B7418A}"/>
              </a:ext>
            </a:extLst>
          </p:cNvPr>
          <p:cNvSpPr>
            <a:spLocks noGrp="1"/>
          </p:cNvSpPr>
          <p:nvPr>
            <p:ph type="sldNum" sz="quarter" idx="12"/>
          </p:nvPr>
        </p:nvSpPr>
        <p:spPr/>
        <p:txBody>
          <a:bodyPr/>
          <a:lstStyle/>
          <a:p>
            <a:fld id="{82EE24B5-652C-4DB5-B7C3-B5BBEC1280B1}" type="slidenum">
              <a:rPr lang="en-US" smtClean="0"/>
              <a:t>9</a:t>
            </a:fld>
            <a:endParaRPr lang="en-US" dirty="0"/>
          </a:p>
        </p:txBody>
      </p:sp>
      <p:sp>
        <p:nvSpPr>
          <p:cNvPr id="48" name="Title 5">
            <a:extLst>
              <a:ext uri="{FF2B5EF4-FFF2-40B4-BE49-F238E27FC236}">
                <a16:creationId xmlns:a16="http://schemas.microsoft.com/office/drawing/2014/main" id="{C8604634-4338-F396-178D-88A6974D3F53}"/>
              </a:ext>
            </a:extLst>
          </p:cNvPr>
          <p:cNvSpPr txBox="1">
            <a:spLocks/>
          </p:cNvSpPr>
          <p:nvPr/>
        </p:nvSpPr>
        <p:spPr bwMode="ltGray">
          <a:xfrm>
            <a:off x="310393" y="1317072"/>
            <a:ext cx="8690994" cy="4509517"/>
          </a:xfrm>
          <a:prstGeom prst="rect">
            <a:avLst/>
          </a:prstGeom>
        </p:spPr>
        <p:txBody>
          <a:bodyPr vert="horz" lIns="91440" tIns="45720" rIns="91440" bIns="45720" rtlCol="0" anchor="ctr">
            <a:normAutofit fontScale="92500" lnSpcReduction="10000"/>
          </a:bodyPr>
          <a:lstStyle>
            <a:lvl1pPr algn="l" defTabSz="685766" rtl="0" eaLnBrk="1" latinLnBrk="0" hangingPunct="1">
              <a:lnSpc>
                <a:spcPct val="90000"/>
              </a:lnSpc>
              <a:spcBef>
                <a:spcPct val="0"/>
              </a:spcBef>
              <a:buNone/>
              <a:defRPr sz="2400" b="1" kern="1200">
                <a:solidFill>
                  <a:schemeClr val="bg1"/>
                </a:solidFill>
                <a:latin typeface="+mj-lt"/>
                <a:ea typeface="+mj-ea"/>
                <a:cs typeface="+mj-cs"/>
              </a:defRPr>
            </a:lvl1pPr>
          </a:lstStyle>
          <a:p>
            <a:r>
              <a:rPr lang="en-US" sz="3200" u="sng" dirty="0"/>
              <a:t>God Viewpoint of our Work</a:t>
            </a:r>
          </a:p>
          <a:p>
            <a:pPr marL="342900" indent="-342900">
              <a:buFont typeface="Arial" panose="020B0604020202020204" pitchFamily="34" charset="0"/>
              <a:buChar char="•"/>
            </a:pPr>
            <a:endParaRPr lang="en-US" sz="3200" dirty="0"/>
          </a:p>
          <a:p>
            <a:pPr marL="800100" lvl="1" indent="-342900">
              <a:buFont typeface="Arial" panose="020B0604020202020204" pitchFamily="34" charset="0"/>
              <a:buChar char="•"/>
            </a:pPr>
            <a:r>
              <a:rPr lang="en-US" sz="2600" b="1" dirty="0">
                <a:solidFill>
                  <a:schemeClr val="bg1"/>
                </a:solidFill>
              </a:rPr>
              <a:t>“Work hard to play hard”, “To live”, “work to live, not live to work.</a:t>
            </a:r>
          </a:p>
          <a:p>
            <a:pPr marL="1257300" lvl="2" indent="-342900">
              <a:buFont typeface="Arial" panose="020B0604020202020204" pitchFamily="34" charset="0"/>
              <a:buChar char="•"/>
            </a:pPr>
            <a:r>
              <a:rPr lang="en-US" sz="2600" u="sng" dirty="0">
                <a:solidFill>
                  <a:schemeClr val="bg1"/>
                </a:solidFill>
              </a:rPr>
              <a:t>[</a:t>
            </a:r>
            <a:r>
              <a:rPr lang="en-US" sz="2600" u="sng" dirty="0" err="1">
                <a:solidFill>
                  <a:schemeClr val="bg1"/>
                </a:solidFill>
              </a:rPr>
              <a:t>Ecc</a:t>
            </a:r>
            <a:r>
              <a:rPr lang="en-US" sz="2600" u="sng" dirty="0">
                <a:solidFill>
                  <a:schemeClr val="bg1"/>
                </a:solidFill>
              </a:rPr>
              <a:t> 9:10 NKJV]</a:t>
            </a:r>
            <a:r>
              <a:rPr lang="en-US" sz="2600" dirty="0">
                <a:solidFill>
                  <a:schemeClr val="bg1"/>
                </a:solidFill>
              </a:rPr>
              <a:t> 10 Whatever your hand finds to do, do [it] with your might; for [there is] no work or device or knowledge or wisdom in the grave where you are going.</a:t>
            </a:r>
          </a:p>
          <a:p>
            <a:pPr marL="800100" lvl="1" indent="-342900">
              <a:buFont typeface="Arial" panose="020B0604020202020204" pitchFamily="34" charset="0"/>
              <a:buChar char="•"/>
            </a:pPr>
            <a:r>
              <a:rPr lang="en-US" sz="2600" b="1" dirty="0">
                <a:solidFill>
                  <a:schemeClr val="bg1"/>
                </a:solidFill>
              </a:rPr>
              <a:t>“I enjoy it”, “something I enjoy”, ”Vacation”, “Self Esteem”  </a:t>
            </a:r>
          </a:p>
          <a:p>
            <a:pPr marL="1257300" lvl="2" indent="-342900">
              <a:buFont typeface="Arial" panose="020B0604020202020204" pitchFamily="34" charset="0"/>
              <a:buChar char="•"/>
            </a:pPr>
            <a:r>
              <a:rPr lang="en-US" sz="2600" u="sng" dirty="0">
                <a:solidFill>
                  <a:schemeClr val="bg1"/>
                </a:solidFill>
              </a:rPr>
              <a:t>[</a:t>
            </a:r>
            <a:r>
              <a:rPr lang="en-US" sz="2600" u="sng" dirty="0" err="1">
                <a:solidFill>
                  <a:schemeClr val="bg1"/>
                </a:solidFill>
              </a:rPr>
              <a:t>Psa</a:t>
            </a:r>
            <a:r>
              <a:rPr lang="en-US" sz="2600" u="sng" dirty="0">
                <a:solidFill>
                  <a:schemeClr val="bg1"/>
                </a:solidFill>
              </a:rPr>
              <a:t> 128:2 NKJV] </a:t>
            </a:r>
            <a:r>
              <a:rPr lang="en-US" sz="2600" dirty="0">
                <a:solidFill>
                  <a:schemeClr val="bg1"/>
                </a:solidFill>
              </a:rPr>
              <a:t>2 When you eat the labor of your hands, You [shall be] happy, and [it shall be] well with you.</a:t>
            </a:r>
          </a:p>
          <a:p>
            <a:pPr marL="800100" lvl="1" indent="-342900">
              <a:buFont typeface="Arial" panose="020B0604020202020204" pitchFamily="34" charset="0"/>
              <a:buChar char="•"/>
            </a:pPr>
            <a:endParaRPr lang="en-US" sz="2400" dirty="0">
              <a:solidFill>
                <a:schemeClr val="bg1"/>
              </a:solidFill>
            </a:endParaRPr>
          </a:p>
        </p:txBody>
      </p:sp>
    </p:spTree>
    <p:extLst>
      <p:ext uri="{BB962C8B-B14F-4D97-AF65-F5344CB8AC3E}">
        <p14:creationId xmlns:p14="http://schemas.microsoft.com/office/powerpoint/2010/main" val="2893697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8">
                                            <p:txEl>
                                              <p:pRg st="2" end="2"/>
                                            </p:txEl>
                                          </p:spTgt>
                                        </p:tgtEl>
                                        <p:attrNameLst>
                                          <p:attrName>style.visibility</p:attrName>
                                        </p:attrNameLst>
                                      </p:cBhvr>
                                      <p:to>
                                        <p:strVal val="visible"/>
                                      </p:to>
                                    </p:set>
                                    <p:animEffect transition="in" filter="fade">
                                      <p:cBhvr>
                                        <p:cTn id="7" dur="500"/>
                                        <p:tgtEl>
                                          <p:spTgt spid="4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
                                            <p:txEl>
                                              <p:pRg st="3" end="3"/>
                                            </p:txEl>
                                          </p:spTgt>
                                        </p:tgtEl>
                                        <p:attrNameLst>
                                          <p:attrName>style.visibility</p:attrName>
                                        </p:attrNameLst>
                                      </p:cBhvr>
                                      <p:to>
                                        <p:strVal val="visible"/>
                                      </p:to>
                                    </p:set>
                                    <p:animEffect transition="in" filter="fade">
                                      <p:cBhvr>
                                        <p:cTn id="12" dur="500"/>
                                        <p:tgtEl>
                                          <p:spTgt spid="48">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
                                            <p:txEl>
                                              <p:pRg st="4" end="4"/>
                                            </p:txEl>
                                          </p:spTgt>
                                        </p:tgtEl>
                                        <p:attrNameLst>
                                          <p:attrName>style.visibility</p:attrName>
                                        </p:attrNameLst>
                                      </p:cBhvr>
                                      <p:to>
                                        <p:strVal val="visible"/>
                                      </p:to>
                                    </p:set>
                                    <p:animEffect transition="in" filter="fade">
                                      <p:cBhvr>
                                        <p:cTn id="17" dur="500"/>
                                        <p:tgtEl>
                                          <p:spTgt spid="4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
                                            <p:txEl>
                                              <p:pRg st="5" end="5"/>
                                            </p:txEl>
                                          </p:spTgt>
                                        </p:tgtEl>
                                        <p:attrNameLst>
                                          <p:attrName>style.visibility</p:attrName>
                                        </p:attrNameLst>
                                      </p:cBhvr>
                                      <p:to>
                                        <p:strVal val="visible"/>
                                      </p:to>
                                    </p:set>
                                    <p:animEffect transition="in" filter="fade">
                                      <p:cBhvr>
                                        <p:cTn id="22" dur="500"/>
                                        <p:tgtEl>
                                          <p:spTgt spid="4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SLIDO_APP_VERSION" val="1.5.3.3511"/>
  <p:tag name="SLIDO_PRESENTATION_ID" val="00000000-0000-0000-0000-000000000000"/>
  <p:tag name="SLIDO_EVENT_UUID" val="bac6d70a-1c2c-4fcc-9027-8bf9ea007be4"/>
  <p:tag name="SLIDO_EVENT_SECTION_UUID" val="c5ea68fd-8254-4986-a546-25ef0cf4dfc7"/>
</p:tagLst>
</file>

<file path=ppt/tags/tag2.xml><?xml version="1.0" encoding="utf-8"?>
<p:tagLst xmlns:a="http://schemas.openxmlformats.org/drawingml/2006/main" xmlns:r="http://schemas.openxmlformats.org/officeDocument/2006/relationships" xmlns:p="http://schemas.openxmlformats.org/presentationml/2006/main">
  <p:tag name="SLIDO_METADATA" val="eyJUaW1lc3RhbXAiOjE2NzA1NTU4MDN9"/>
  <p:tag name="SLIDO_TYPE" val="SlidoPoll"/>
  <p:tag name="SLIDO_POLL_UUID" val="894d7a38-cef0-4166-a312-7287ab4c89e6"/>
  <p:tag name="SLIDO_TIMELINE" val="W3sicG9sbFF1ZXN0aW9uVXVpZCI6IjlkODA4NmI5LWFiOTYtNDYwNy05OGZjLTMwZDMzYTA3YjRiZSIsInNob3dSZXN1bHRzIjp0cnVlLCJzaG93Q29ycmVjdEFuc3dlcnMiOmZhbHNlLCJ2b3RpbmdMb2NrZWQiOmZhbHNlfV0="/>
</p:tagLst>
</file>

<file path=ppt/tags/tag3.xml><?xml version="1.0" encoding="utf-8"?>
<p:tagLst xmlns:a="http://schemas.openxmlformats.org/drawingml/2006/main" xmlns:r="http://schemas.openxmlformats.org/officeDocument/2006/relationships" xmlns:p="http://schemas.openxmlformats.org/presentationml/2006/main">
  <p:tag name="SLIDO_ELEMENT" val="logo"/>
</p:tagLst>
</file>

<file path=ppt/tags/tag4.xml><?xml version="1.0" encoding="utf-8"?>
<p:tagLst xmlns:a="http://schemas.openxmlformats.org/drawingml/2006/main" xmlns:r="http://schemas.openxmlformats.org/officeDocument/2006/relationships" xmlns:p="http://schemas.openxmlformats.org/presentationml/2006/main">
  <p:tag name="SLIDO_ELEMENT" val="interaction_image"/>
  <p:tag name="INTERACTION_TYPE" val="WordCloud"/>
</p:tagLst>
</file>

<file path=ppt/tags/tag5.xml><?xml version="1.0" encoding="utf-8"?>
<p:tagLst xmlns:a="http://schemas.openxmlformats.org/drawingml/2006/main" xmlns:r="http://schemas.openxmlformats.org/officeDocument/2006/relationships" xmlns:p="http://schemas.openxmlformats.org/presentationml/2006/main">
  <p:tag name="SLIDO_ELEMENT" val="title"/>
</p:tagLst>
</file>

<file path=ppt/tags/tag6.xml><?xml version="1.0" encoding="utf-8"?>
<p:tagLst xmlns:a="http://schemas.openxmlformats.org/drawingml/2006/main" xmlns:r="http://schemas.openxmlformats.org/officeDocument/2006/relationships" xmlns:p="http://schemas.openxmlformats.org/presentationml/2006/main">
  <p:tag name="SLIDO_ELEMENT" val="footer"/>
</p:tagLst>
</file>

<file path=ppt/theme/theme1.xml><?xml version="1.0" encoding="utf-8"?>
<a:theme xmlns:a="http://schemas.openxmlformats.org/drawingml/2006/main" name="Office Theme">
  <a:themeElements>
    <a:clrScheme name="Custom 30">
      <a:dk1>
        <a:sysClr val="windowText" lastClr="000000"/>
      </a:dk1>
      <a:lt1>
        <a:sysClr val="window" lastClr="FFFFFF"/>
      </a:lt1>
      <a:dk2>
        <a:srgbClr val="00292E"/>
      </a:dk2>
      <a:lt2>
        <a:srgbClr val="64B2C1"/>
      </a:lt2>
      <a:accent1>
        <a:srgbClr val="F0CDA1"/>
      </a:accent1>
      <a:accent2>
        <a:srgbClr val="107082"/>
      </a:accent2>
      <a:accent3>
        <a:srgbClr val="054854"/>
      </a:accent3>
      <a:accent4>
        <a:srgbClr val="00AEEF"/>
      </a:accent4>
      <a:accent5>
        <a:srgbClr val="F99927"/>
      </a:accent5>
      <a:accent6>
        <a:srgbClr val="EC7216"/>
      </a:accent6>
      <a:hlink>
        <a:srgbClr val="000000"/>
      </a:hlink>
      <a:folHlink>
        <a:srgbClr val="000000"/>
      </a:folHlink>
    </a:clrScheme>
    <a:fontScheme name="Custom 25">
      <a:majorFont>
        <a:latin typeface="Gill Sans MT"/>
        <a:ea typeface=""/>
        <a:cs typeface=""/>
      </a:majorFont>
      <a:minorFont>
        <a:latin typeface="Arial "/>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M23188392_Professional services pitch deck_SL_V1.potx" id="{A16A60D7-542B-43C6-BB27-7BA8168B4019}" vid="{8C6CFC53-4DED-4518-8264-5814B6A3711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DAF9E5-DED4-4A50-A81B-4CC218A03F2B}">
  <ds:schemaRefs>
    <ds:schemaRef ds:uri="http://schemas.microsoft.com/sharepoint/v3/contenttype/forms"/>
  </ds:schemaRefs>
</ds:datastoreItem>
</file>

<file path=customXml/itemProps2.xml><?xml version="1.0" encoding="utf-8"?>
<ds:datastoreItem xmlns:ds="http://schemas.openxmlformats.org/officeDocument/2006/customXml" ds:itemID="{171946EF-A3EA-4ECB-8D9A-56C36FFF4075}">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FFDD087A-3273-4D74-8700-4C8E2BE507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Professional services pitch deck</Template>
  <TotalTime>19786</TotalTime>
  <Words>1721</Words>
  <Application>Microsoft Office PowerPoint</Application>
  <PresentationFormat>On-screen Show (4:3)</PresentationFormat>
  <Paragraphs>266</Paragraphs>
  <Slides>19</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Batang</vt:lpstr>
      <vt:lpstr>Arial</vt:lpstr>
      <vt:lpstr>Arial </vt:lpstr>
      <vt:lpstr>Calibri</vt:lpstr>
      <vt:lpstr>Gill Sans MT</vt:lpstr>
      <vt:lpstr>Office Theme</vt:lpstr>
      <vt:lpstr>PowerPoint Presentation</vt:lpstr>
      <vt:lpstr>Christians in the Workplace</vt:lpstr>
      <vt:lpstr>Class Schedule</vt:lpstr>
      <vt:lpstr>Class Schedule</vt:lpstr>
      <vt:lpstr>Quick Review</vt:lpstr>
      <vt:lpstr>PowerPoint Presentation</vt:lpstr>
      <vt:lpstr>Quick Review</vt:lpstr>
      <vt:lpstr>PowerPoint Presentation</vt:lpstr>
      <vt:lpstr>PowerPoint Presentation</vt:lpstr>
      <vt:lpstr>PowerPoint Presentation</vt:lpstr>
      <vt:lpstr>PowerPoint Presentation</vt:lpstr>
      <vt:lpstr>PowerPoint Presentation</vt:lpstr>
      <vt:lpstr>Can we be separate and an  example at the same time?</vt:lpstr>
      <vt:lpstr>We must live in the world but apart from it</vt:lpstr>
      <vt:lpstr>READ 1 PETER 2:11-12</vt:lpstr>
      <vt:lpstr>READ 1 PETER 2:11-12</vt:lpstr>
      <vt:lpstr>SERMON ON THE MOUNT</vt:lpstr>
      <vt:lpstr>SERMON ON THE MOUNT</vt:lpstr>
      <vt:lpstr>Class Schedule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Christians in the Workplace Matthew 10:16</dc:title>
  <dc:creator>Alex Morolez</dc:creator>
  <cp:lastModifiedBy>Robert McDonald</cp:lastModifiedBy>
  <cp:revision>29</cp:revision>
  <dcterms:created xsi:type="dcterms:W3CDTF">2022-11-19T21:16:58Z</dcterms:created>
  <dcterms:modified xsi:type="dcterms:W3CDTF">2022-12-15T00:00:17Z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SlidoAppVersion">
    <vt:lpwstr>1.5.3.3511</vt:lpwstr>
  </property>
</Properties>
</file>