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4"/>
  </p:sldMasterIdLst>
  <p:notesMasterIdLst>
    <p:notesMasterId r:id="rId28"/>
  </p:notesMasterIdLst>
  <p:handoutMasterIdLst>
    <p:handoutMasterId r:id="rId29"/>
  </p:handoutMasterIdLst>
  <p:sldIdLst>
    <p:sldId id="297" r:id="rId5"/>
    <p:sldId id="289" r:id="rId6"/>
    <p:sldId id="344" r:id="rId7"/>
    <p:sldId id="290" r:id="rId8"/>
    <p:sldId id="335" r:id="rId9"/>
    <p:sldId id="348" r:id="rId10"/>
    <p:sldId id="349" r:id="rId11"/>
    <p:sldId id="345" r:id="rId12"/>
    <p:sldId id="347" r:id="rId13"/>
    <p:sldId id="346" r:id="rId14"/>
    <p:sldId id="308" r:id="rId15"/>
    <p:sldId id="342" r:id="rId16"/>
    <p:sldId id="350" r:id="rId17"/>
    <p:sldId id="351" r:id="rId18"/>
    <p:sldId id="343" r:id="rId19"/>
    <p:sldId id="352" r:id="rId20"/>
    <p:sldId id="353" r:id="rId21"/>
    <p:sldId id="358" r:id="rId22"/>
    <p:sldId id="354" r:id="rId23"/>
    <p:sldId id="355" r:id="rId24"/>
    <p:sldId id="356" r:id="rId25"/>
    <p:sldId id="357" r:id="rId26"/>
    <p:sldId id="305" r:id="rId27"/>
  </p:sldIdLst>
  <p:sldSz cx="9144000" cy="6858000" type="screen4x3"/>
  <p:notesSz cx="6858000" cy="9144000"/>
  <p:custDataLst>
    <p:tags r:id="rId30"/>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2" pos="2880" userDrawn="1">
          <p15:clr>
            <a:srgbClr val="A4A3A4"/>
          </p15:clr>
        </p15:guide>
        <p15:guide id="13" orient="horz" pos="216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Author" initials="A" lastIdx="5"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0A2"/>
    <a:srgbClr val="404040"/>
  </p:clrMru>
  <p:extLst>
    <p:ext uri="{E76CE94A-603C-4142-B9EB-6D1370010A27}">
      <p14:discardImageEditData xmlns:p14="http://schemas.microsoft.com/office/powerpoint/2010/main" val="1"/>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2" autoAdjust="0"/>
    <p:restoredTop sz="94660"/>
  </p:normalViewPr>
  <p:slideViewPr>
    <p:cSldViewPr snapToGrid="0">
      <p:cViewPr varScale="1">
        <p:scale>
          <a:sx n="91" d="100"/>
          <a:sy n="91" d="100"/>
        </p:scale>
        <p:origin x="1110" y="96"/>
      </p:cViewPr>
      <p:guideLst>
        <p:guide pos="2880"/>
        <p:guide orient="horz" pos="2160"/>
      </p:guideLst>
    </p:cSldViewPr>
  </p:slideViewPr>
  <p:notesTextViewPr>
    <p:cViewPr>
      <p:scale>
        <a:sx n="1" d="1"/>
        <a:sy n="1" d="1"/>
      </p:scale>
      <p:origin x="0" y="0"/>
    </p:cViewPr>
  </p:notesTextViewPr>
  <p:notesViewPr>
    <p:cSldViewPr snapToGrid="0">
      <p:cViewPr varScale="1">
        <p:scale>
          <a:sx n="68" d="100"/>
          <a:sy n="68" d="100"/>
        </p:scale>
        <p:origin x="3288" y="84"/>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tags" Target="tags/tag1.xml"/><Relationship Id="rId35" Type="http://schemas.openxmlformats.org/officeDocument/2006/relationships/tableStyles" Target="tableStyles.xml"/><Relationship Id="rId8" Type="http://schemas.openxmlformats.org/officeDocument/2006/relationships/slide" Target="slides/slide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42F7A84F-E231-42BE-A9F8-B5131853C839}"/>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a:extLst>
              <a:ext uri="{FF2B5EF4-FFF2-40B4-BE49-F238E27FC236}">
                <a16:creationId xmlns:a16="http://schemas.microsoft.com/office/drawing/2014/main" id="{BCB813BC-9E49-4ABB-A3C3-CEE0885B0275}"/>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58EBDBEE-1FDA-4F57-947F-5759FA6ABC55}" type="datetimeFigureOut">
              <a:rPr lang="en-US" smtClean="0"/>
              <a:t>12/18/2022</a:t>
            </a:fld>
            <a:endParaRPr lang="en-US" dirty="0"/>
          </a:p>
        </p:txBody>
      </p:sp>
      <p:sp>
        <p:nvSpPr>
          <p:cNvPr id="4" name="Footer Placeholder 3">
            <a:extLst>
              <a:ext uri="{FF2B5EF4-FFF2-40B4-BE49-F238E27FC236}">
                <a16:creationId xmlns:a16="http://schemas.microsoft.com/office/drawing/2014/main" id="{47ADFF29-9BE4-4CDF-A198-BBEE303F0EBB}"/>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60D4AFC6-5A97-4417-A16A-485E5801A6EA}"/>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4FA8C659-3DDB-48CB-A056-6A658A161B7C}" type="slidenum">
              <a:rPr lang="en-US" smtClean="0"/>
              <a:t>‹#›</a:t>
            </a:fld>
            <a:endParaRPr lang="en-US" dirty="0"/>
          </a:p>
        </p:txBody>
      </p:sp>
    </p:spTree>
    <p:extLst>
      <p:ext uri="{BB962C8B-B14F-4D97-AF65-F5344CB8AC3E}">
        <p14:creationId xmlns:p14="http://schemas.microsoft.com/office/powerpoint/2010/main" val="236076770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B16A9CD-5E57-4C86-B862-09CA519924BA}" type="datetimeFigureOut">
              <a:rPr lang="en-US" smtClean="0"/>
              <a:t>12/18/2022</a:t>
            </a:fld>
            <a:endParaRPr lang="en-US"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CA004F4-F240-48F9-8AE1-486585C7F00D}" type="slidenum">
              <a:rPr lang="en-US" smtClean="0"/>
              <a:t>‹#›</a:t>
            </a:fld>
            <a:endParaRPr lang="en-US" dirty="0"/>
          </a:p>
        </p:txBody>
      </p:sp>
    </p:spTree>
    <p:extLst>
      <p:ext uri="{BB962C8B-B14F-4D97-AF65-F5344CB8AC3E}">
        <p14:creationId xmlns:p14="http://schemas.microsoft.com/office/powerpoint/2010/main" val="21548810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CA004F4-F240-48F9-8AE1-486585C7F00D}" type="slidenum">
              <a:rPr lang="en-US" smtClean="0"/>
              <a:t>2</a:t>
            </a:fld>
            <a:endParaRPr lang="en-US" dirty="0"/>
          </a:p>
        </p:txBody>
      </p:sp>
    </p:spTree>
    <p:extLst>
      <p:ext uri="{BB962C8B-B14F-4D97-AF65-F5344CB8AC3E}">
        <p14:creationId xmlns:p14="http://schemas.microsoft.com/office/powerpoint/2010/main" val="32288534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CA004F4-F240-48F9-8AE1-486585C7F00D}" type="slidenum">
              <a:rPr lang="en-US" smtClean="0"/>
              <a:t>11</a:t>
            </a:fld>
            <a:endParaRPr lang="en-US" dirty="0"/>
          </a:p>
        </p:txBody>
      </p:sp>
    </p:spTree>
    <p:extLst>
      <p:ext uri="{BB962C8B-B14F-4D97-AF65-F5344CB8AC3E}">
        <p14:creationId xmlns:p14="http://schemas.microsoft.com/office/powerpoint/2010/main" val="256050612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CA004F4-F240-48F9-8AE1-486585C7F00D}" type="slidenum">
              <a:rPr lang="en-US" smtClean="0"/>
              <a:t>12</a:t>
            </a:fld>
            <a:endParaRPr lang="en-US" dirty="0"/>
          </a:p>
        </p:txBody>
      </p:sp>
    </p:spTree>
    <p:extLst>
      <p:ext uri="{BB962C8B-B14F-4D97-AF65-F5344CB8AC3E}">
        <p14:creationId xmlns:p14="http://schemas.microsoft.com/office/powerpoint/2010/main" val="345045874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CA004F4-F240-48F9-8AE1-486585C7F00D}" type="slidenum">
              <a:rPr lang="en-US" smtClean="0"/>
              <a:t>13</a:t>
            </a:fld>
            <a:endParaRPr lang="en-US" dirty="0"/>
          </a:p>
        </p:txBody>
      </p:sp>
    </p:spTree>
    <p:extLst>
      <p:ext uri="{BB962C8B-B14F-4D97-AF65-F5344CB8AC3E}">
        <p14:creationId xmlns:p14="http://schemas.microsoft.com/office/powerpoint/2010/main" val="211560427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CA004F4-F240-48F9-8AE1-486585C7F00D}" type="slidenum">
              <a:rPr lang="en-US" smtClean="0"/>
              <a:t>14</a:t>
            </a:fld>
            <a:endParaRPr lang="en-US" dirty="0"/>
          </a:p>
        </p:txBody>
      </p:sp>
    </p:spTree>
    <p:extLst>
      <p:ext uri="{BB962C8B-B14F-4D97-AF65-F5344CB8AC3E}">
        <p14:creationId xmlns:p14="http://schemas.microsoft.com/office/powerpoint/2010/main" val="181516503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CA004F4-F240-48F9-8AE1-486585C7F00D}" type="slidenum">
              <a:rPr lang="en-US" smtClean="0"/>
              <a:t>15</a:t>
            </a:fld>
            <a:endParaRPr lang="en-US" dirty="0"/>
          </a:p>
        </p:txBody>
      </p:sp>
    </p:spTree>
    <p:extLst>
      <p:ext uri="{BB962C8B-B14F-4D97-AF65-F5344CB8AC3E}">
        <p14:creationId xmlns:p14="http://schemas.microsoft.com/office/powerpoint/2010/main" val="422935392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CA004F4-F240-48F9-8AE1-486585C7F00D}" type="slidenum">
              <a:rPr lang="en-US" smtClean="0"/>
              <a:t>16</a:t>
            </a:fld>
            <a:endParaRPr lang="en-US" dirty="0"/>
          </a:p>
        </p:txBody>
      </p:sp>
    </p:spTree>
    <p:extLst>
      <p:ext uri="{BB962C8B-B14F-4D97-AF65-F5344CB8AC3E}">
        <p14:creationId xmlns:p14="http://schemas.microsoft.com/office/powerpoint/2010/main" val="397774303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CA004F4-F240-48F9-8AE1-486585C7F00D}" type="slidenum">
              <a:rPr lang="en-US" smtClean="0"/>
              <a:t>17</a:t>
            </a:fld>
            <a:endParaRPr lang="en-US" dirty="0"/>
          </a:p>
        </p:txBody>
      </p:sp>
    </p:spTree>
    <p:extLst>
      <p:ext uri="{BB962C8B-B14F-4D97-AF65-F5344CB8AC3E}">
        <p14:creationId xmlns:p14="http://schemas.microsoft.com/office/powerpoint/2010/main" val="58085054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CA004F4-F240-48F9-8AE1-486585C7F00D}" type="slidenum">
              <a:rPr lang="en-US" smtClean="0"/>
              <a:t>18</a:t>
            </a:fld>
            <a:endParaRPr lang="en-US" dirty="0"/>
          </a:p>
        </p:txBody>
      </p:sp>
    </p:spTree>
    <p:extLst>
      <p:ext uri="{BB962C8B-B14F-4D97-AF65-F5344CB8AC3E}">
        <p14:creationId xmlns:p14="http://schemas.microsoft.com/office/powerpoint/2010/main" val="281437996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CA004F4-F240-48F9-8AE1-486585C7F00D}" type="slidenum">
              <a:rPr lang="en-US" smtClean="0"/>
              <a:t>19</a:t>
            </a:fld>
            <a:endParaRPr lang="en-US" dirty="0"/>
          </a:p>
        </p:txBody>
      </p:sp>
    </p:spTree>
    <p:extLst>
      <p:ext uri="{BB962C8B-B14F-4D97-AF65-F5344CB8AC3E}">
        <p14:creationId xmlns:p14="http://schemas.microsoft.com/office/powerpoint/2010/main" val="273725745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CA004F4-F240-48F9-8AE1-486585C7F00D}" type="slidenum">
              <a:rPr lang="en-US" smtClean="0"/>
              <a:t>20</a:t>
            </a:fld>
            <a:endParaRPr lang="en-US" dirty="0"/>
          </a:p>
        </p:txBody>
      </p:sp>
    </p:spTree>
    <p:extLst>
      <p:ext uri="{BB962C8B-B14F-4D97-AF65-F5344CB8AC3E}">
        <p14:creationId xmlns:p14="http://schemas.microsoft.com/office/powerpoint/2010/main" val="24881287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CA004F4-F240-48F9-8AE1-486585C7F00D}" type="slidenum">
              <a:rPr lang="en-US" smtClean="0"/>
              <a:t>3</a:t>
            </a:fld>
            <a:endParaRPr lang="en-US" dirty="0"/>
          </a:p>
        </p:txBody>
      </p:sp>
    </p:spTree>
    <p:extLst>
      <p:ext uri="{BB962C8B-B14F-4D97-AF65-F5344CB8AC3E}">
        <p14:creationId xmlns:p14="http://schemas.microsoft.com/office/powerpoint/2010/main" val="365858914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CA004F4-F240-48F9-8AE1-486585C7F00D}" type="slidenum">
              <a:rPr lang="en-US" smtClean="0"/>
              <a:t>21</a:t>
            </a:fld>
            <a:endParaRPr lang="en-US" dirty="0"/>
          </a:p>
        </p:txBody>
      </p:sp>
    </p:spTree>
    <p:extLst>
      <p:ext uri="{BB962C8B-B14F-4D97-AF65-F5344CB8AC3E}">
        <p14:creationId xmlns:p14="http://schemas.microsoft.com/office/powerpoint/2010/main" val="147533601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CA004F4-F240-48F9-8AE1-486585C7F00D}" type="slidenum">
              <a:rPr lang="en-US" smtClean="0"/>
              <a:t>22</a:t>
            </a:fld>
            <a:endParaRPr lang="en-US" dirty="0"/>
          </a:p>
        </p:txBody>
      </p:sp>
    </p:spTree>
    <p:extLst>
      <p:ext uri="{BB962C8B-B14F-4D97-AF65-F5344CB8AC3E}">
        <p14:creationId xmlns:p14="http://schemas.microsoft.com/office/powerpoint/2010/main" val="247182224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CA004F4-F240-48F9-8AE1-486585C7F00D}" type="slidenum">
              <a:rPr lang="en-US" smtClean="0"/>
              <a:t>23</a:t>
            </a:fld>
            <a:endParaRPr lang="en-US" dirty="0"/>
          </a:p>
        </p:txBody>
      </p:sp>
    </p:spTree>
    <p:extLst>
      <p:ext uri="{BB962C8B-B14F-4D97-AF65-F5344CB8AC3E}">
        <p14:creationId xmlns:p14="http://schemas.microsoft.com/office/powerpoint/2010/main" val="2895364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CA004F4-F240-48F9-8AE1-486585C7F00D}" type="slidenum">
              <a:rPr lang="en-US" smtClean="0"/>
              <a:t>4</a:t>
            </a:fld>
            <a:endParaRPr lang="en-US" dirty="0"/>
          </a:p>
        </p:txBody>
      </p:sp>
    </p:spTree>
    <p:extLst>
      <p:ext uri="{BB962C8B-B14F-4D97-AF65-F5344CB8AC3E}">
        <p14:creationId xmlns:p14="http://schemas.microsoft.com/office/powerpoint/2010/main" val="6045757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CA004F4-F240-48F9-8AE1-486585C7F00D}" type="slidenum">
              <a:rPr lang="en-US" smtClean="0"/>
              <a:t>5</a:t>
            </a:fld>
            <a:endParaRPr lang="en-US" dirty="0"/>
          </a:p>
        </p:txBody>
      </p:sp>
    </p:spTree>
    <p:extLst>
      <p:ext uri="{BB962C8B-B14F-4D97-AF65-F5344CB8AC3E}">
        <p14:creationId xmlns:p14="http://schemas.microsoft.com/office/powerpoint/2010/main" val="33218179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CA004F4-F240-48F9-8AE1-486585C7F00D}" type="slidenum">
              <a:rPr lang="en-US" smtClean="0"/>
              <a:t>6</a:t>
            </a:fld>
            <a:endParaRPr lang="en-US" dirty="0"/>
          </a:p>
        </p:txBody>
      </p:sp>
    </p:spTree>
    <p:extLst>
      <p:ext uri="{BB962C8B-B14F-4D97-AF65-F5344CB8AC3E}">
        <p14:creationId xmlns:p14="http://schemas.microsoft.com/office/powerpoint/2010/main" val="256059516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CA004F4-F240-48F9-8AE1-486585C7F00D}" type="slidenum">
              <a:rPr lang="en-US" smtClean="0"/>
              <a:t>7</a:t>
            </a:fld>
            <a:endParaRPr lang="en-US" dirty="0"/>
          </a:p>
        </p:txBody>
      </p:sp>
    </p:spTree>
    <p:extLst>
      <p:ext uri="{BB962C8B-B14F-4D97-AF65-F5344CB8AC3E}">
        <p14:creationId xmlns:p14="http://schemas.microsoft.com/office/powerpoint/2010/main" val="331289832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CA004F4-F240-48F9-8AE1-486585C7F00D}" type="slidenum">
              <a:rPr lang="en-US" smtClean="0"/>
              <a:t>8</a:t>
            </a:fld>
            <a:endParaRPr lang="en-US" dirty="0"/>
          </a:p>
        </p:txBody>
      </p:sp>
    </p:spTree>
    <p:extLst>
      <p:ext uri="{BB962C8B-B14F-4D97-AF65-F5344CB8AC3E}">
        <p14:creationId xmlns:p14="http://schemas.microsoft.com/office/powerpoint/2010/main" val="362068972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CA004F4-F240-48F9-8AE1-486585C7F00D}" type="slidenum">
              <a:rPr lang="en-US" smtClean="0"/>
              <a:t>9</a:t>
            </a:fld>
            <a:endParaRPr lang="en-US" dirty="0"/>
          </a:p>
        </p:txBody>
      </p:sp>
    </p:spTree>
    <p:extLst>
      <p:ext uri="{BB962C8B-B14F-4D97-AF65-F5344CB8AC3E}">
        <p14:creationId xmlns:p14="http://schemas.microsoft.com/office/powerpoint/2010/main" val="26651290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CA004F4-F240-48F9-8AE1-486585C7F00D}" type="slidenum">
              <a:rPr lang="en-US" smtClean="0"/>
              <a:t>10</a:t>
            </a:fld>
            <a:endParaRPr lang="en-US" dirty="0"/>
          </a:p>
        </p:txBody>
      </p:sp>
    </p:spTree>
    <p:extLst>
      <p:ext uri="{BB962C8B-B14F-4D97-AF65-F5344CB8AC3E}">
        <p14:creationId xmlns:p14="http://schemas.microsoft.com/office/powerpoint/2010/main" val="5032242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97D165-49B0-44FF-A267-367F5A6EE306}"/>
              </a:ext>
            </a:extLst>
          </p:cNvPr>
          <p:cNvSpPr>
            <a:spLocks noGrp="1"/>
          </p:cNvSpPr>
          <p:nvPr>
            <p:ph type="ctrTitle"/>
          </p:nvPr>
        </p:nvSpPr>
        <p:spPr>
          <a:xfrm>
            <a:off x="1143000" y="2039523"/>
            <a:ext cx="6858000" cy="2128049"/>
          </a:xfrm>
        </p:spPr>
        <p:txBody>
          <a:bodyPr anchor="b"/>
          <a:lstStyle>
            <a:lvl1pPr algn="ctr">
              <a:lnSpc>
                <a:spcPct val="125000"/>
              </a:lnSpc>
              <a:defRPr sz="4500">
                <a:solidFill>
                  <a:schemeClr val="bg1"/>
                </a:solidFill>
              </a:defRPr>
            </a:lvl1pPr>
          </a:lstStyle>
          <a:p>
            <a:r>
              <a:rPr lang="en-US" noProof="0"/>
              <a:t>Click to edit Master title style</a:t>
            </a:r>
          </a:p>
        </p:txBody>
      </p:sp>
      <p:sp>
        <p:nvSpPr>
          <p:cNvPr id="3" name="Subtitle 2">
            <a:extLst>
              <a:ext uri="{FF2B5EF4-FFF2-40B4-BE49-F238E27FC236}">
                <a16:creationId xmlns:a16="http://schemas.microsoft.com/office/drawing/2014/main" id="{56B52800-74D6-4A78-AC9B-8E737A1A3B0D}"/>
              </a:ext>
            </a:extLst>
          </p:cNvPr>
          <p:cNvSpPr>
            <a:spLocks noGrp="1"/>
          </p:cNvSpPr>
          <p:nvPr>
            <p:ph type="subTitle" idx="1"/>
          </p:nvPr>
        </p:nvSpPr>
        <p:spPr>
          <a:xfrm>
            <a:off x="1143000" y="4221171"/>
            <a:ext cx="6858000" cy="882001"/>
          </a:xfrm>
          <a:solidFill>
            <a:schemeClr val="accent2">
              <a:alpha val="90000"/>
            </a:schemeClr>
          </a:solidFill>
        </p:spPr>
        <p:txBody>
          <a:bodyPr anchor="ctr" anchorCtr="0">
            <a:normAutofit/>
          </a:bodyPr>
          <a:lstStyle>
            <a:lvl1pPr marL="0" indent="0" algn="ctr" defTabSz="685766" rtl="0" eaLnBrk="1" latinLnBrk="0" hangingPunct="1">
              <a:lnSpc>
                <a:spcPct val="90000"/>
              </a:lnSpc>
              <a:spcBef>
                <a:spcPts val="750"/>
              </a:spcBef>
              <a:buFont typeface="Arial" panose="020B0604020202020204" pitchFamily="34" charset="0"/>
              <a:buNone/>
              <a:defRPr lang="en-US" sz="1875" b="1" i="1" kern="1200" spc="49" dirty="0">
                <a:solidFill>
                  <a:schemeClr val="accent1"/>
                </a:solidFill>
                <a:latin typeface="+mn-lt"/>
                <a:ea typeface="+mn-ea"/>
                <a:cs typeface="Arial"/>
              </a:defRPr>
            </a:lvl1pPr>
            <a:lvl2pPr marL="342884" indent="0" algn="ctr">
              <a:buNone/>
              <a:defRPr sz="1500"/>
            </a:lvl2pPr>
            <a:lvl3pPr marL="685766" indent="0" algn="ctr">
              <a:buNone/>
              <a:defRPr sz="1350"/>
            </a:lvl3pPr>
            <a:lvl4pPr marL="1028649" indent="0" algn="ctr">
              <a:buNone/>
              <a:defRPr sz="1200"/>
            </a:lvl4pPr>
            <a:lvl5pPr marL="1371532" indent="0" algn="ctr">
              <a:buNone/>
              <a:defRPr sz="1200"/>
            </a:lvl5pPr>
            <a:lvl6pPr marL="1714415" indent="0" algn="ctr">
              <a:buNone/>
              <a:defRPr sz="1200"/>
            </a:lvl6pPr>
            <a:lvl7pPr marL="2057297" indent="0" algn="ctr">
              <a:buNone/>
              <a:defRPr sz="1200"/>
            </a:lvl7pPr>
            <a:lvl8pPr marL="2400180" indent="0" algn="ctr">
              <a:buNone/>
              <a:defRPr sz="1200"/>
            </a:lvl8pPr>
            <a:lvl9pPr marL="2743064" indent="0" algn="ctr">
              <a:buNone/>
              <a:defRPr sz="1200"/>
            </a:lvl9pPr>
          </a:lstStyle>
          <a:p>
            <a:r>
              <a:rPr lang="en-US" noProof="0"/>
              <a:t>Click to edit Master subtitle style</a:t>
            </a:r>
          </a:p>
        </p:txBody>
      </p:sp>
      <p:sp>
        <p:nvSpPr>
          <p:cNvPr id="4" name="Date Placeholder 3">
            <a:extLst>
              <a:ext uri="{FF2B5EF4-FFF2-40B4-BE49-F238E27FC236}">
                <a16:creationId xmlns:a16="http://schemas.microsoft.com/office/drawing/2014/main" id="{88B91F7B-C4AF-4FC6-A6BE-657DEF6D5358}"/>
              </a:ext>
            </a:extLst>
          </p:cNvPr>
          <p:cNvSpPr>
            <a:spLocks noGrp="1"/>
          </p:cNvSpPr>
          <p:nvPr>
            <p:ph type="dt" sz="half" idx="10"/>
          </p:nvPr>
        </p:nvSpPr>
        <p:spPr/>
        <p:txBody>
          <a:bodyPr/>
          <a:lstStyle/>
          <a:p>
            <a:fld id="{8DA08ED5-AEFE-4443-9040-726EF6690995}" type="datetime1">
              <a:rPr lang="en-US" noProof="0" smtClean="0"/>
              <a:t>12/18/2022</a:t>
            </a:fld>
            <a:endParaRPr lang="en-US" noProof="0" dirty="0"/>
          </a:p>
        </p:txBody>
      </p:sp>
      <p:sp>
        <p:nvSpPr>
          <p:cNvPr id="5" name="Footer Placeholder 4">
            <a:extLst>
              <a:ext uri="{FF2B5EF4-FFF2-40B4-BE49-F238E27FC236}">
                <a16:creationId xmlns:a16="http://schemas.microsoft.com/office/drawing/2014/main" id="{5BED32F8-B0C7-4332-B0A5-BC19DD8C4CF5}"/>
              </a:ext>
            </a:extLst>
          </p:cNvPr>
          <p:cNvSpPr>
            <a:spLocks noGrp="1"/>
          </p:cNvSpPr>
          <p:nvPr>
            <p:ph type="ftr" sz="quarter" idx="11"/>
          </p:nvPr>
        </p:nvSpPr>
        <p:spPr/>
        <p:txBody>
          <a:bodyPr/>
          <a:lstStyle/>
          <a:p>
            <a:endParaRPr lang="en-US" noProof="0" dirty="0"/>
          </a:p>
        </p:txBody>
      </p:sp>
      <p:sp>
        <p:nvSpPr>
          <p:cNvPr id="6" name="Slide Number Placeholder 5">
            <a:extLst>
              <a:ext uri="{FF2B5EF4-FFF2-40B4-BE49-F238E27FC236}">
                <a16:creationId xmlns:a16="http://schemas.microsoft.com/office/drawing/2014/main" id="{B0030946-D0C7-4F78-94B0-427DAA6D5CB0}"/>
              </a:ext>
            </a:extLst>
          </p:cNvPr>
          <p:cNvSpPr>
            <a:spLocks noGrp="1"/>
          </p:cNvSpPr>
          <p:nvPr>
            <p:ph type="sldNum" sz="quarter" idx="12"/>
          </p:nvPr>
        </p:nvSpPr>
        <p:spPr/>
        <p:txBody>
          <a:bodyPr/>
          <a:lstStyle/>
          <a:p>
            <a:fld id="{82EE24B5-652C-4DB5-B7C3-B5BBEC1280B1}" type="slidenum">
              <a:rPr lang="en-US" noProof="0" smtClean="0"/>
              <a:t>‹#›</a:t>
            </a:fld>
            <a:endParaRPr lang="en-US" noProof="0" dirty="0"/>
          </a:p>
        </p:txBody>
      </p:sp>
    </p:spTree>
    <p:extLst>
      <p:ext uri="{BB962C8B-B14F-4D97-AF65-F5344CB8AC3E}">
        <p14:creationId xmlns:p14="http://schemas.microsoft.com/office/powerpoint/2010/main" val="21895097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Six Content">
    <p:spTree>
      <p:nvGrpSpPr>
        <p:cNvPr id="1" name=""/>
        <p:cNvGrpSpPr/>
        <p:nvPr/>
      </p:nvGrpSpPr>
      <p:grpSpPr>
        <a:xfrm>
          <a:off x="0" y="0"/>
          <a:ext cx="0" cy="0"/>
          <a:chOff x="0" y="0"/>
          <a:chExt cx="0" cy="0"/>
        </a:xfrm>
      </p:grpSpPr>
      <p:sp>
        <p:nvSpPr>
          <p:cNvPr id="9" name="Picture Placeholder 8">
            <a:extLst>
              <a:ext uri="{FF2B5EF4-FFF2-40B4-BE49-F238E27FC236}">
                <a16:creationId xmlns:a16="http://schemas.microsoft.com/office/drawing/2014/main" id="{37202246-9B90-4CE1-AAF1-3328E51AE0A5}"/>
              </a:ext>
            </a:extLst>
          </p:cNvPr>
          <p:cNvSpPr>
            <a:spLocks noGrp="1"/>
          </p:cNvSpPr>
          <p:nvPr>
            <p:ph type="pic" sz="quarter" idx="13"/>
          </p:nvPr>
        </p:nvSpPr>
        <p:spPr>
          <a:xfrm>
            <a:off x="0" y="0"/>
            <a:ext cx="9144000" cy="6858000"/>
          </a:xfrm>
        </p:spPr>
        <p:txBody>
          <a:bodyPr/>
          <a:lstStyle>
            <a:lvl1pPr marL="0" indent="0" algn="ctr">
              <a:buNone/>
              <a:defRPr/>
            </a:lvl1pPr>
          </a:lstStyle>
          <a:p>
            <a:r>
              <a:rPr lang="en-US" noProof="0"/>
              <a:t>Click icon to add picture</a:t>
            </a:r>
            <a:endParaRPr lang="en-US" noProof="0" dirty="0"/>
          </a:p>
        </p:txBody>
      </p:sp>
      <p:sp>
        <p:nvSpPr>
          <p:cNvPr id="18" name="Content Placeholder 2">
            <a:extLst>
              <a:ext uri="{FF2B5EF4-FFF2-40B4-BE49-F238E27FC236}">
                <a16:creationId xmlns:a16="http://schemas.microsoft.com/office/drawing/2014/main" id="{843DF42B-5E6A-409A-A205-0B59AE5FBD98}"/>
              </a:ext>
            </a:extLst>
          </p:cNvPr>
          <p:cNvSpPr>
            <a:spLocks noGrp="1"/>
          </p:cNvSpPr>
          <p:nvPr>
            <p:ph sz="half" idx="15"/>
          </p:nvPr>
        </p:nvSpPr>
        <p:spPr>
          <a:xfrm>
            <a:off x="6397728" y="1690689"/>
            <a:ext cx="2361724" cy="1922438"/>
          </a:xfrm>
        </p:spPr>
        <p:txBody>
          <a:bodyPr>
            <a:noAutofit/>
          </a:bodyPr>
          <a:lstStyle>
            <a:lvl1pPr marL="0" indent="0">
              <a:buNone/>
              <a:defRPr/>
            </a:lvl1pPr>
            <a:lvl2pPr marL="342884" indent="0">
              <a:buNone/>
              <a:defRPr/>
            </a:lvl2pPr>
            <a:lvl3pPr marL="685766" indent="0">
              <a:buNone/>
              <a:defRPr/>
            </a:lvl3pPr>
            <a:lvl4pPr marL="1028649" indent="0">
              <a:buNone/>
              <a:defRPr/>
            </a:lvl4pPr>
            <a:lvl5pPr marL="1371532" indent="0">
              <a:buNone/>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7" name="Content Placeholder 2">
            <a:extLst>
              <a:ext uri="{FF2B5EF4-FFF2-40B4-BE49-F238E27FC236}">
                <a16:creationId xmlns:a16="http://schemas.microsoft.com/office/drawing/2014/main" id="{9C7A202D-9C81-48E9-AC0B-E4DDE20AE14F}"/>
              </a:ext>
            </a:extLst>
          </p:cNvPr>
          <p:cNvSpPr>
            <a:spLocks noGrp="1"/>
          </p:cNvSpPr>
          <p:nvPr>
            <p:ph sz="half" idx="14"/>
          </p:nvPr>
        </p:nvSpPr>
        <p:spPr>
          <a:xfrm>
            <a:off x="3666519" y="1702826"/>
            <a:ext cx="2361724" cy="1922438"/>
          </a:xfrm>
        </p:spPr>
        <p:txBody>
          <a:bodyPr>
            <a:noAutofit/>
          </a:bodyPr>
          <a:lstStyle>
            <a:lvl1pPr marL="0" indent="0">
              <a:buNone/>
              <a:defRPr/>
            </a:lvl1pPr>
            <a:lvl2pPr marL="342884" indent="0">
              <a:buNone/>
              <a:defRPr/>
            </a:lvl2pPr>
            <a:lvl3pPr marL="685766" indent="0">
              <a:buNone/>
              <a:defRPr/>
            </a:lvl3pPr>
            <a:lvl4pPr marL="1028649" indent="0">
              <a:buNone/>
              <a:defRPr/>
            </a:lvl4pPr>
            <a:lvl5pPr marL="1371532" indent="0">
              <a:buNone/>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7" name="Slide Number Placeholder 6">
            <a:extLst>
              <a:ext uri="{FF2B5EF4-FFF2-40B4-BE49-F238E27FC236}">
                <a16:creationId xmlns:a16="http://schemas.microsoft.com/office/drawing/2014/main" id="{4E60EB58-EF7E-435A-8B07-B5BCF3AF119F}"/>
              </a:ext>
            </a:extLst>
          </p:cNvPr>
          <p:cNvSpPr>
            <a:spLocks noGrp="1"/>
          </p:cNvSpPr>
          <p:nvPr>
            <p:ph type="sldNum" sz="quarter" idx="12"/>
          </p:nvPr>
        </p:nvSpPr>
        <p:spPr/>
        <p:txBody>
          <a:bodyPr/>
          <a:lstStyle/>
          <a:p>
            <a:fld id="{82EE24B5-652C-4DB5-B7C3-B5BBEC1280B1}" type="slidenum">
              <a:rPr lang="en-US" noProof="0" smtClean="0"/>
              <a:t>‹#›</a:t>
            </a:fld>
            <a:endParaRPr lang="en-US" noProof="0" dirty="0"/>
          </a:p>
        </p:txBody>
      </p:sp>
      <p:sp>
        <p:nvSpPr>
          <p:cNvPr id="2" name="Title 1">
            <a:extLst>
              <a:ext uri="{FF2B5EF4-FFF2-40B4-BE49-F238E27FC236}">
                <a16:creationId xmlns:a16="http://schemas.microsoft.com/office/drawing/2014/main" id="{E7F76098-6FA1-470A-BEF4-E4B0AC75E8FE}"/>
              </a:ext>
            </a:extLst>
          </p:cNvPr>
          <p:cNvSpPr>
            <a:spLocks noGrp="1"/>
          </p:cNvSpPr>
          <p:nvPr>
            <p:ph type="title"/>
          </p:nvPr>
        </p:nvSpPr>
        <p:spPr/>
        <p:txBody>
          <a:bodyPr/>
          <a:lstStyle>
            <a:lvl1pPr>
              <a:defRPr>
                <a:solidFill>
                  <a:schemeClr val="bg1"/>
                </a:solidFill>
              </a:defRPr>
            </a:lvl1pPr>
          </a:lstStyle>
          <a:p>
            <a:r>
              <a:rPr lang="en-US" noProof="0"/>
              <a:t>Click to edit Master title style</a:t>
            </a:r>
          </a:p>
        </p:txBody>
      </p:sp>
      <p:sp>
        <p:nvSpPr>
          <p:cNvPr id="3" name="Content Placeholder 2">
            <a:extLst>
              <a:ext uri="{FF2B5EF4-FFF2-40B4-BE49-F238E27FC236}">
                <a16:creationId xmlns:a16="http://schemas.microsoft.com/office/drawing/2014/main" id="{4B647ABC-6745-43B6-8A64-6E191BD65CA2}"/>
              </a:ext>
            </a:extLst>
          </p:cNvPr>
          <p:cNvSpPr>
            <a:spLocks noGrp="1"/>
          </p:cNvSpPr>
          <p:nvPr>
            <p:ph sz="half" idx="1"/>
          </p:nvPr>
        </p:nvSpPr>
        <p:spPr>
          <a:xfrm>
            <a:off x="1002807" y="1702826"/>
            <a:ext cx="2361724" cy="1922438"/>
          </a:xfrm>
        </p:spPr>
        <p:txBody>
          <a:bodyPr>
            <a:noAutofit/>
          </a:bodyPr>
          <a:lstStyle>
            <a:lvl1pPr marL="0" indent="0">
              <a:buNone/>
              <a:defRPr/>
            </a:lvl1pPr>
            <a:lvl2pPr marL="342884" indent="0">
              <a:buNone/>
              <a:defRPr/>
            </a:lvl2pPr>
            <a:lvl3pPr marL="685766" indent="0">
              <a:buNone/>
              <a:defRPr/>
            </a:lvl3pPr>
            <a:lvl4pPr marL="1028649" indent="0">
              <a:buNone/>
              <a:defRPr/>
            </a:lvl4pPr>
            <a:lvl5pPr marL="1371532" indent="0">
              <a:buNone/>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 name="Date Placeholder 4">
            <a:extLst>
              <a:ext uri="{FF2B5EF4-FFF2-40B4-BE49-F238E27FC236}">
                <a16:creationId xmlns:a16="http://schemas.microsoft.com/office/drawing/2014/main" id="{47F57DE0-C032-4FCC-9006-09C2C328A665}"/>
              </a:ext>
            </a:extLst>
          </p:cNvPr>
          <p:cNvSpPr>
            <a:spLocks noGrp="1"/>
          </p:cNvSpPr>
          <p:nvPr>
            <p:ph type="dt" sz="half" idx="10"/>
          </p:nvPr>
        </p:nvSpPr>
        <p:spPr/>
        <p:txBody>
          <a:bodyPr/>
          <a:lstStyle/>
          <a:p>
            <a:fld id="{397CD216-73DE-4B96-8E1B-BB64D86142BB}" type="datetime1">
              <a:rPr lang="en-US" noProof="0" smtClean="0"/>
              <a:t>12/18/2022</a:t>
            </a:fld>
            <a:endParaRPr lang="en-US" noProof="0" dirty="0"/>
          </a:p>
        </p:txBody>
      </p:sp>
      <p:sp>
        <p:nvSpPr>
          <p:cNvPr id="6" name="Footer Placeholder 5">
            <a:extLst>
              <a:ext uri="{FF2B5EF4-FFF2-40B4-BE49-F238E27FC236}">
                <a16:creationId xmlns:a16="http://schemas.microsoft.com/office/drawing/2014/main" id="{90C776CB-2819-4488-9012-A6EA22079A47}"/>
              </a:ext>
            </a:extLst>
          </p:cNvPr>
          <p:cNvSpPr>
            <a:spLocks noGrp="1"/>
          </p:cNvSpPr>
          <p:nvPr>
            <p:ph type="ftr" sz="quarter" idx="11"/>
          </p:nvPr>
        </p:nvSpPr>
        <p:spPr/>
        <p:txBody>
          <a:bodyPr/>
          <a:lstStyle/>
          <a:p>
            <a:endParaRPr lang="en-US" noProof="0" dirty="0"/>
          </a:p>
        </p:txBody>
      </p:sp>
      <p:sp>
        <p:nvSpPr>
          <p:cNvPr id="25" name="Content Placeholder 2">
            <a:extLst>
              <a:ext uri="{FF2B5EF4-FFF2-40B4-BE49-F238E27FC236}">
                <a16:creationId xmlns:a16="http://schemas.microsoft.com/office/drawing/2014/main" id="{70506441-775A-4D93-ADE3-695C86D6699F}"/>
              </a:ext>
            </a:extLst>
          </p:cNvPr>
          <p:cNvSpPr>
            <a:spLocks noGrp="1"/>
          </p:cNvSpPr>
          <p:nvPr>
            <p:ph sz="half" idx="16"/>
          </p:nvPr>
        </p:nvSpPr>
        <p:spPr>
          <a:xfrm>
            <a:off x="6397728" y="3849456"/>
            <a:ext cx="2361724" cy="1922438"/>
          </a:xfrm>
        </p:spPr>
        <p:txBody>
          <a:bodyPr>
            <a:noAutofit/>
          </a:bodyPr>
          <a:lstStyle>
            <a:lvl1pPr marL="0" indent="0">
              <a:buNone/>
              <a:defRPr/>
            </a:lvl1pPr>
            <a:lvl2pPr marL="342884" indent="0">
              <a:buNone/>
              <a:defRPr/>
            </a:lvl2pPr>
            <a:lvl3pPr marL="685766" indent="0">
              <a:buNone/>
              <a:defRPr/>
            </a:lvl3pPr>
            <a:lvl4pPr marL="1028649" indent="0">
              <a:buNone/>
              <a:defRPr/>
            </a:lvl4pPr>
            <a:lvl5pPr marL="1371532" indent="0">
              <a:buNone/>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6" name="Content Placeholder 2">
            <a:extLst>
              <a:ext uri="{FF2B5EF4-FFF2-40B4-BE49-F238E27FC236}">
                <a16:creationId xmlns:a16="http://schemas.microsoft.com/office/drawing/2014/main" id="{FA00A08C-FA2D-44B5-9451-63F193A3E7B3}"/>
              </a:ext>
            </a:extLst>
          </p:cNvPr>
          <p:cNvSpPr>
            <a:spLocks noGrp="1"/>
          </p:cNvSpPr>
          <p:nvPr>
            <p:ph sz="half" idx="17"/>
          </p:nvPr>
        </p:nvSpPr>
        <p:spPr>
          <a:xfrm>
            <a:off x="3666519" y="3849456"/>
            <a:ext cx="2361724" cy="1922438"/>
          </a:xfrm>
        </p:spPr>
        <p:txBody>
          <a:bodyPr>
            <a:noAutofit/>
          </a:bodyPr>
          <a:lstStyle>
            <a:lvl1pPr marL="0" indent="0">
              <a:buNone/>
              <a:defRPr/>
            </a:lvl1pPr>
            <a:lvl2pPr marL="342884" indent="0">
              <a:buNone/>
              <a:defRPr/>
            </a:lvl2pPr>
            <a:lvl3pPr marL="685766" indent="0">
              <a:buNone/>
              <a:defRPr/>
            </a:lvl3pPr>
            <a:lvl4pPr marL="1028649" indent="0">
              <a:buNone/>
              <a:defRPr/>
            </a:lvl4pPr>
            <a:lvl5pPr marL="1371532" indent="0">
              <a:buNone/>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7" name="Content Placeholder 2">
            <a:extLst>
              <a:ext uri="{FF2B5EF4-FFF2-40B4-BE49-F238E27FC236}">
                <a16:creationId xmlns:a16="http://schemas.microsoft.com/office/drawing/2014/main" id="{6A8F9540-8D26-4ADA-88E6-B9A742232C2D}"/>
              </a:ext>
            </a:extLst>
          </p:cNvPr>
          <p:cNvSpPr>
            <a:spLocks noGrp="1"/>
          </p:cNvSpPr>
          <p:nvPr>
            <p:ph sz="half" idx="18"/>
          </p:nvPr>
        </p:nvSpPr>
        <p:spPr>
          <a:xfrm>
            <a:off x="1002807" y="3849456"/>
            <a:ext cx="2361724" cy="1922438"/>
          </a:xfrm>
        </p:spPr>
        <p:txBody>
          <a:bodyPr>
            <a:noAutofit/>
          </a:bodyPr>
          <a:lstStyle>
            <a:lvl1pPr marL="0" indent="0">
              <a:buNone/>
              <a:defRPr/>
            </a:lvl1pPr>
            <a:lvl2pPr marL="342884" indent="0">
              <a:buNone/>
              <a:defRPr/>
            </a:lvl2pPr>
            <a:lvl3pPr marL="685766" indent="0">
              <a:buNone/>
              <a:defRPr/>
            </a:lvl3pPr>
            <a:lvl4pPr marL="1028649" indent="0">
              <a:buNone/>
              <a:defRPr/>
            </a:lvl4pPr>
            <a:lvl5pPr marL="1371532" indent="0">
              <a:buNone/>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9" name="Picture Placeholder 28">
            <a:extLst>
              <a:ext uri="{FF2B5EF4-FFF2-40B4-BE49-F238E27FC236}">
                <a16:creationId xmlns:a16="http://schemas.microsoft.com/office/drawing/2014/main" id="{3D7801BA-80A8-4F2C-90C8-155E6210A852}"/>
              </a:ext>
            </a:extLst>
          </p:cNvPr>
          <p:cNvSpPr>
            <a:spLocks noGrp="1"/>
          </p:cNvSpPr>
          <p:nvPr>
            <p:ph type="pic" sz="quarter" idx="19"/>
          </p:nvPr>
        </p:nvSpPr>
        <p:spPr>
          <a:xfrm>
            <a:off x="710727" y="1679578"/>
            <a:ext cx="282178" cy="376237"/>
          </a:xfrm>
        </p:spPr>
        <p:txBody>
          <a:bodyPr>
            <a:normAutofit/>
          </a:bodyPr>
          <a:lstStyle>
            <a:lvl1pPr marL="0" indent="0" algn="ctr">
              <a:buNone/>
              <a:defRPr sz="300"/>
            </a:lvl1pPr>
          </a:lstStyle>
          <a:p>
            <a:r>
              <a:rPr lang="en-US" noProof="0"/>
              <a:t>Click icon to add picture</a:t>
            </a:r>
            <a:endParaRPr lang="en-US" noProof="0" dirty="0"/>
          </a:p>
        </p:txBody>
      </p:sp>
      <p:sp>
        <p:nvSpPr>
          <p:cNvPr id="30" name="Picture Placeholder 28">
            <a:extLst>
              <a:ext uri="{FF2B5EF4-FFF2-40B4-BE49-F238E27FC236}">
                <a16:creationId xmlns:a16="http://schemas.microsoft.com/office/drawing/2014/main" id="{99C7ED62-8CE2-417B-9E03-DB47D419110B}"/>
              </a:ext>
            </a:extLst>
          </p:cNvPr>
          <p:cNvSpPr>
            <a:spLocks noGrp="1"/>
          </p:cNvSpPr>
          <p:nvPr>
            <p:ph type="pic" sz="quarter" idx="20"/>
          </p:nvPr>
        </p:nvSpPr>
        <p:spPr>
          <a:xfrm>
            <a:off x="3374436" y="1679578"/>
            <a:ext cx="282178" cy="376237"/>
          </a:xfrm>
        </p:spPr>
        <p:txBody>
          <a:bodyPr>
            <a:normAutofit/>
          </a:bodyPr>
          <a:lstStyle>
            <a:lvl1pPr marL="0" indent="0" algn="ctr">
              <a:buNone/>
              <a:defRPr sz="300"/>
            </a:lvl1pPr>
          </a:lstStyle>
          <a:p>
            <a:r>
              <a:rPr lang="en-US" noProof="0"/>
              <a:t>Click icon to add picture</a:t>
            </a:r>
            <a:endParaRPr lang="en-US" noProof="0" dirty="0"/>
          </a:p>
        </p:txBody>
      </p:sp>
      <p:sp>
        <p:nvSpPr>
          <p:cNvPr id="31" name="Picture Placeholder 28">
            <a:extLst>
              <a:ext uri="{FF2B5EF4-FFF2-40B4-BE49-F238E27FC236}">
                <a16:creationId xmlns:a16="http://schemas.microsoft.com/office/drawing/2014/main" id="{96383197-4013-4D5E-BF47-64BD2386A4D6}"/>
              </a:ext>
            </a:extLst>
          </p:cNvPr>
          <p:cNvSpPr>
            <a:spLocks noGrp="1"/>
          </p:cNvSpPr>
          <p:nvPr>
            <p:ph type="pic" sz="quarter" idx="21"/>
          </p:nvPr>
        </p:nvSpPr>
        <p:spPr>
          <a:xfrm>
            <a:off x="6094713" y="1679578"/>
            <a:ext cx="282178" cy="376237"/>
          </a:xfrm>
        </p:spPr>
        <p:txBody>
          <a:bodyPr>
            <a:normAutofit/>
          </a:bodyPr>
          <a:lstStyle>
            <a:lvl1pPr marL="0" indent="0" algn="ctr">
              <a:buNone/>
              <a:defRPr sz="300"/>
            </a:lvl1pPr>
          </a:lstStyle>
          <a:p>
            <a:r>
              <a:rPr lang="en-US" noProof="0"/>
              <a:t>Click icon to add picture</a:t>
            </a:r>
            <a:endParaRPr lang="en-US" noProof="0" dirty="0"/>
          </a:p>
        </p:txBody>
      </p:sp>
      <p:sp>
        <p:nvSpPr>
          <p:cNvPr id="32" name="Picture Placeholder 28">
            <a:extLst>
              <a:ext uri="{FF2B5EF4-FFF2-40B4-BE49-F238E27FC236}">
                <a16:creationId xmlns:a16="http://schemas.microsoft.com/office/drawing/2014/main" id="{B2568099-B430-4F70-A248-1840860FFEED}"/>
              </a:ext>
            </a:extLst>
          </p:cNvPr>
          <p:cNvSpPr>
            <a:spLocks noGrp="1"/>
          </p:cNvSpPr>
          <p:nvPr>
            <p:ph type="pic" sz="quarter" idx="22"/>
          </p:nvPr>
        </p:nvSpPr>
        <p:spPr>
          <a:xfrm>
            <a:off x="710727" y="3792079"/>
            <a:ext cx="282178" cy="376237"/>
          </a:xfrm>
        </p:spPr>
        <p:txBody>
          <a:bodyPr>
            <a:normAutofit/>
          </a:bodyPr>
          <a:lstStyle>
            <a:lvl1pPr marL="0" indent="0" algn="ctr">
              <a:buNone/>
              <a:defRPr sz="300"/>
            </a:lvl1pPr>
          </a:lstStyle>
          <a:p>
            <a:r>
              <a:rPr lang="en-US" noProof="0"/>
              <a:t>Click icon to add picture</a:t>
            </a:r>
            <a:endParaRPr lang="en-US" noProof="0" dirty="0"/>
          </a:p>
        </p:txBody>
      </p:sp>
      <p:sp>
        <p:nvSpPr>
          <p:cNvPr id="33" name="Picture Placeholder 28">
            <a:extLst>
              <a:ext uri="{FF2B5EF4-FFF2-40B4-BE49-F238E27FC236}">
                <a16:creationId xmlns:a16="http://schemas.microsoft.com/office/drawing/2014/main" id="{82A0F640-3653-4074-BEAA-B09FF6E0B391}"/>
              </a:ext>
            </a:extLst>
          </p:cNvPr>
          <p:cNvSpPr>
            <a:spLocks noGrp="1"/>
          </p:cNvSpPr>
          <p:nvPr>
            <p:ph type="pic" sz="quarter" idx="23"/>
          </p:nvPr>
        </p:nvSpPr>
        <p:spPr>
          <a:xfrm>
            <a:off x="3374436" y="3792079"/>
            <a:ext cx="282178" cy="376237"/>
          </a:xfrm>
        </p:spPr>
        <p:txBody>
          <a:bodyPr>
            <a:normAutofit/>
          </a:bodyPr>
          <a:lstStyle>
            <a:lvl1pPr marL="0" indent="0" algn="ctr">
              <a:buNone/>
              <a:defRPr sz="300"/>
            </a:lvl1pPr>
          </a:lstStyle>
          <a:p>
            <a:r>
              <a:rPr lang="en-US" noProof="0"/>
              <a:t>Click icon to add picture</a:t>
            </a:r>
            <a:endParaRPr lang="en-US" noProof="0" dirty="0"/>
          </a:p>
        </p:txBody>
      </p:sp>
      <p:sp>
        <p:nvSpPr>
          <p:cNvPr id="34" name="Picture Placeholder 28">
            <a:extLst>
              <a:ext uri="{FF2B5EF4-FFF2-40B4-BE49-F238E27FC236}">
                <a16:creationId xmlns:a16="http://schemas.microsoft.com/office/drawing/2014/main" id="{1723BD4F-261F-418F-B763-09039D2CA7B6}"/>
              </a:ext>
            </a:extLst>
          </p:cNvPr>
          <p:cNvSpPr>
            <a:spLocks noGrp="1"/>
          </p:cNvSpPr>
          <p:nvPr>
            <p:ph type="pic" sz="quarter" idx="24"/>
          </p:nvPr>
        </p:nvSpPr>
        <p:spPr>
          <a:xfrm>
            <a:off x="6094713" y="3792079"/>
            <a:ext cx="282178" cy="376237"/>
          </a:xfrm>
        </p:spPr>
        <p:txBody>
          <a:bodyPr>
            <a:normAutofit/>
          </a:bodyPr>
          <a:lstStyle>
            <a:lvl1pPr marL="0" indent="0" algn="ctr">
              <a:buNone/>
              <a:defRPr sz="300"/>
            </a:lvl1pPr>
          </a:lstStyle>
          <a:p>
            <a:r>
              <a:rPr lang="en-US" noProof="0"/>
              <a:t>Click icon to add picture</a:t>
            </a:r>
            <a:endParaRPr lang="en-US" noProof="0" dirty="0"/>
          </a:p>
        </p:txBody>
      </p:sp>
    </p:spTree>
    <p:extLst>
      <p:ext uri="{BB962C8B-B14F-4D97-AF65-F5344CB8AC3E}">
        <p14:creationId xmlns:p14="http://schemas.microsoft.com/office/powerpoint/2010/main" val="26671047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211141-A77D-4E0E-8CAF-4CD3B279937B}"/>
              </a:ext>
            </a:extLst>
          </p:cNvPr>
          <p:cNvSpPr>
            <a:spLocks noGrp="1"/>
          </p:cNvSpPr>
          <p:nvPr>
            <p:ph type="title"/>
          </p:nvPr>
        </p:nvSpPr>
        <p:spPr/>
        <p:txBody>
          <a:bodyPr/>
          <a:lstStyle/>
          <a:p>
            <a:r>
              <a:rPr lang="en-US" noProof="0"/>
              <a:t>Click to edit Master title style</a:t>
            </a:r>
          </a:p>
        </p:txBody>
      </p:sp>
      <p:sp>
        <p:nvSpPr>
          <p:cNvPr id="3" name="Content Placeholder 2">
            <a:extLst>
              <a:ext uri="{FF2B5EF4-FFF2-40B4-BE49-F238E27FC236}">
                <a16:creationId xmlns:a16="http://schemas.microsoft.com/office/drawing/2014/main" id="{017EFDE0-5A54-402A-B0C3-6BC0BB739C25}"/>
              </a:ext>
            </a:extLst>
          </p:cNvPr>
          <p:cNvSpPr>
            <a:spLocks noGrp="1"/>
          </p:cNvSpPr>
          <p:nvPr>
            <p:ph idx="1"/>
          </p:nvPr>
        </p:nvSpPr>
        <p:spPr/>
        <p:txBody>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 name="Date Placeholder 3">
            <a:extLst>
              <a:ext uri="{FF2B5EF4-FFF2-40B4-BE49-F238E27FC236}">
                <a16:creationId xmlns:a16="http://schemas.microsoft.com/office/drawing/2014/main" id="{8A2825AD-4585-4E37-A076-3D0070C9300C}"/>
              </a:ext>
            </a:extLst>
          </p:cNvPr>
          <p:cNvSpPr>
            <a:spLocks noGrp="1"/>
          </p:cNvSpPr>
          <p:nvPr>
            <p:ph type="dt" sz="half" idx="10"/>
          </p:nvPr>
        </p:nvSpPr>
        <p:spPr/>
        <p:txBody>
          <a:bodyPr/>
          <a:lstStyle/>
          <a:p>
            <a:fld id="{0312561F-7E45-400C-8758-912CDFE9410A}" type="datetime1">
              <a:rPr lang="en-US" noProof="0" smtClean="0"/>
              <a:t>12/18/2022</a:t>
            </a:fld>
            <a:endParaRPr lang="en-US" noProof="0" dirty="0"/>
          </a:p>
        </p:txBody>
      </p:sp>
      <p:sp>
        <p:nvSpPr>
          <p:cNvPr id="5" name="Footer Placeholder 4">
            <a:extLst>
              <a:ext uri="{FF2B5EF4-FFF2-40B4-BE49-F238E27FC236}">
                <a16:creationId xmlns:a16="http://schemas.microsoft.com/office/drawing/2014/main" id="{512064AD-EDC3-4B13-8CD6-49EB60099ED4}"/>
              </a:ext>
            </a:extLst>
          </p:cNvPr>
          <p:cNvSpPr>
            <a:spLocks noGrp="1"/>
          </p:cNvSpPr>
          <p:nvPr>
            <p:ph type="ftr" sz="quarter" idx="11"/>
          </p:nvPr>
        </p:nvSpPr>
        <p:spPr/>
        <p:txBody>
          <a:bodyPr/>
          <a:lstStyle/>
          <a:p>
            <a:endParaRPr lang="en-US" noProof="0" dirty="0"/>
          </a:p>
        </p:txBody>
      </p:sp>
      <p:sp>
        <p:nvSpPr>
          <p:cNvPr id="6" name="Slide Number Placeholder 5">
            <a:extLst>
              <a:ext uri="{FF2B5EF4-FFF2-40B4-BE49-F238E27FC236}">
                <a16:creationId xmlns:a16="http://schemas.microsoft.com/office/drawing/2014/main" id="{7890FD1E-16F6-49B1-A938-8CE601ED7AFC}"/>
              </a:ext>
            </a:extLst>
          </p:cNvPr>
          <p:cNvSpPr>
            <a:spLocks noGrp="1"/>
          </p:cNvSpPr>
          <p:nvPr>
            <p:ph type="sldNum" sz="quarter" idx="12"/>
          </p:nvPr>
        </p:nvSpPr>
        <p:spPr/>
        <p:txBody>
          <a:bodyPr/>
          <a:lstStyle/>
          <a:p>
            <a:fld id="{82EE24B5-652C-4DB5-B7C3-B5BBEC1280B1}" type="slidenum">
              <a:rPr lang="en-US" noProof="0" smtClean="0"/>
              <a:t>‹#›</a:t>
            </a:fld>
            <a:endParaRPr lang="en-US" noProof="0" dirty="0"/>
          </a:p>
        </p:txBody>
      </p:sp>
    </p:spTree>
    <p:extLst>
      <p:ext uri="{BB962C8B-B14F-4D97-AF65-F5344CB8AC3E}">
        <p14:creationId xmlns:p14="http://schemas.microsoft.com/office/powerpoint/2010/main" val="33254652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9FA988-92AD-48D7-890A-AA0540961DE2}"/>
              </a:ext>
            </a:extLst>
          </p:cNvPr>
          <p:cNvSpPr>
            <a:spLocks noGrp="1"/>
          </p:cNvSpPr>
          <p:nvPr>
            <p:ph type="title"/>
          </p:nvPr>
        </p:nvSpPr>
        <p:spPr>
          <a:xfrm>
            <a:off x="623888" y="1709747"/>
            <a:ext cx="7886700" cy="2852737"/>
          </a:xfrm>
        </p:spPr>
        <p:txBody>
          <a:bodyPr anchor="b"/>
          <a:lstStyle>
            <a:lvl1pPr>
              <a:defRPr sz="4500"/>
            </a:lvl1pPr>
          </a:lstStyle>
          <a:p>
            <a:r>
              <a:rPr lang="en-US" noProof="0"/>
              <a:t>Click to edit Master title style</a:t>
            </a:r>
          </a:p>
        </p:txBody>
      </p:sp>
      <p:sp>
        <p:nvSpPr>
          <p:cNvPr id="3" name="Text Placeholder 2">
            <a:extLst>
              <a:ext uri="{FF2B5EF4-FFF2-40B4-BE49-F238E27FC236}">
                <a16:creationId xmlns:a16="http://schemas.microsoft.com/office/drawing/2014/main" id="{EAA999FA-A189-41DB-9CFC-D1356C534373}"/>
              </a:ext>
            </a:extLst>
          </p:cNvPr>
          <p:cNvSpPr>
            <a:spLocks noGrp="1"/>
          </p:cNvSpPr>
          <p:nvPr>
            <p:ph type="body" idx="1"/>
          </p:nvPr>
        </p:nvSpPr>
        <p:spPr>
          <a:xfrm>
            <a:off x="623888" y="4589472"/>
            <a:ext cx="7886700" cy="1500187"/>
          </a:xfrm>
        </p:spPr>
        <p:txBody>
          <a:bodyPr/>
          <a:lstStyle>
            <a:lvl1pPr marL="0" indent="0">
              <a:buNone/>
              <a:defRPr sz="1800">
                <a:solidFill>
                  <a:schemeClr val="tx1">
                    <a:tint val="75000"/>
                  </a:schemeClr>
                </a:solidFill>
              </a:defRPr>
            </a:lvl1pPr>
            <a:lvl2pPr marL="342884" indent="0">
              <a:buNone/>
              <a:defRPr sz="1500">
                <a:solidFill>
                  <a:schemeClr val="tx1">
                    <a:tint val="75000"/>
                  </a:schemeClr>
                </a:solidFill>
              </a:defRPr>
            </a:lvl2pPr>
            <a:lvl3pPr marL="685766" indent="0">
              <a:buNone/>
              <a:defRPr sz="1350">
                <a:solidFill>
                  <a:schemeClr val="tx1">
                    <a:tint val="75000"/>
                  </a:schemeClr>
                </a:solidFill>
              </a:defRPr>
            </a:lvl3pPr>
            <a:lvl4pPr marL="1028649" indent="0">
              <a:buNone/>
              <a:defRPr sz="1200">
                <a:solidFill>
                  <a:schemeClr val="tx1">
                    <a:tint val="75000"/>
                  </a:schemeClr>
                </a:solidFill>
              </a:defRPr>
            </a:lvl4pPr>
            <a:lvl5pPr marL="1371532" indent="0">
              <a:buNone/>
              <a:defRPr sz="1200">
                <a:solidFill>
                  <a:schemeClr val="tx1">
                    <a:tint val="75000"/>
                  </a:schemeClr>
                </a:solidFill>
              </a:defRPr>
            </a:lvl5pPr>
            <a:lvl6pPr marL="1714415" indent="0">
              <a:buNone/>
              <a:defRPr sz="1200">
                <a:solidFill>
                  <a:schemeClr val="tx1">
                    <a:tint val="75000"/>
                  </a:schemeClr>
                </a:solidFill>
              </a:defRPr>
            </a:lvl6pPr>
            <a:lvl7pPr marL="2057297" indent="0">
              <a:buNone/>
              <a:defRPr sz="1200">
                <a:solidFill>
                  <a:schemeClr val="tx1">
                    <a:tint val="75000"/>
                  </a:schemeClr>
                </a:solidFill>
              </a:defRPr>
            </a:lvl7pPr>
            <a:lvl8pPr marL="2400180" indent="0">
              <a:buNone/>
              <a:defRPr sz="1200">
                <a:solidFill>
                  <a:schemeClr val="tx1">
                    <a:tint val="75000"/>
                  </a:schemeClr>
                </a:solidFill>
              </a:defRPr>
            </a:lvl8pPr>
            <a:lvl9pPr marL="2743064" indent="0">
              <a:buNone/>
              <a:defRPr sz="1200">
                <a:solidFill>
                  <a:schemeClr val="tx1">
                    <a:tint val="75000"/>
                  </a:schemeClr>
                </a:solidFill>
              </a:defRPr>
            </a:lvl9pPr>
          </a:lstStyle>
          <a:p>
            <a:pPr lvl="0"/>
            <a:r>
              <a:rPr lang="en-US" noProof="0"/>
              <a:t>Click to edit Master text styles</a:t>
            </a:r>
          </a:p>
        </p:txBody>
      </p:sp>
      <p:sp>
        <p:nvSpPr>
          <p:cNvPr id="4" name="Date Placeholder 3">
            <a:extLst>
              <a:ext uri="{FF2B5EF4-FFF2-40B4-BE49-F238E27FC236}">
                <a16:creationId xmlns:a16="http://schemas.microsoft.com/office/drawing/2014/main" id="{B24D83DC-20E7-4B71-9794-36FC33B1BA03}"/>
              </a:ext>
            </a:extLst>
          </p:cNvPr>
          <p:cNvSpPr>
            <a:spLocks noGrp="1"/>
          </p:cNvSpPr>
          <p:nvPr>
            <p:ph type="dt" sz="half" idx="10"/>
          </p:nvPr>
        </p:nvSpPr>
        <p:spPr/>
        <p:txBody>
          <a:bodyPr/>
          <a:lstStyle/>
          <a:p>
            <a:fld id="{85E24BC7-4CDB-41D7-81AF-9CE8473FF4B8}" type="datetime1">
              <a:rPr lang="en-US" noProof="0" smtClean="0"/>
              <a:t>12/18/2022</a:t>
            </a:fld>
            <a:endParaRPr lang="en-US" noProof="0" dirty="0"/>
          </a:p>
        </p:txBody>
      </p:sp>
      <p:sp>
        <p:nvSpPr>
          <p:cNvPr id="5" name="Footer Placeholder 4">
            <a:extLst>
              <a:ext uri="{FF2B5EF4-FFF2-40B4-BE49-F238E27FC236}">
                <a16:creationId xmlns:a16="http://schemas.microsoft.com/office/drawing/2014/main" id="{44E7D103-1290-4592-B37C-19C9C9DBEAE4}"/>
              </a:ext>
            </a:extLst>
          </p:cNvPr>
          <p:cNvSpPr>
            <a:spLocks noGrp="1"/>
          </p:cNvSpPr>
          <p:nvPr>
            <p:ph type="ftr" sz="quarter" idx="11"/>
          </p:nvPr>
        </p:nvSpPr>
        <p:spPr/>
        <p:txBody>
          <a:bodyPr/>
          <a:lstStyle/>
          <a:p>
            <a:endParaRPr lang="en-US" noProof="0" dirty="0"/>
          </a:p>
        </p:txBody>
      </p:sp>
      <p:sp>
        <p:nvSpPr>
          <p:cNvPr id="6" name="Slide Number Placeholder 5">
            <a:extLst>
              <a:ext uri="{FF2B5EF4-FFF2-40B4-BE49-F238E27FC236}">
                <a16:creationId xmlns:a16="http://schemas.microsoft.com/office/drawing/2014/main" id="{15955B1B-4A5C-42C7-99A5-B8217736F178}"/>
              </a:ext>
            </a:extLst>
          </p:cNvPr>
          <p:cNvSpPr>
            <a:spLocks noGrp="1"/>
          </p:cNvSpPr>
          <p:nvPr>
            <p:ph type="sldNum" sz="quarter" idx="12"/>
          </p:nvPr>
        </p:nvSpPr>
        <p:spPr/>
        <p:txBody>
          <a:bodyPr/>
          <a:lstStyle/>
          <a:p>
            <a:fld id="{82EE24B5-652C-4DB5-B7C3-B5BBEC1280B1}" type="slidenum">
              <a:rPr lang="en-US" noProof="0" smtClean="0"/>
              <a:t>‹#›</a:t>
            </a:fld>
            <a:endParaRPr lang="en-US" noProof="0" dirty="0"/>
          </a:p>
        </p:txBody>
      </p:sp>
    </p:spTree>
    <p:extLst>
      <p:ext uri="{BB962C8B-B14F-4D97-AF65-F5344CB8AC3E}">
        <p14:creationId xmlns:p14="http://schemas.microsoft.com/office/powerpoint/2010/main" val="19332012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7" name="Slide Number Placeholder 6">
            <a:extLst>
              <a:ext uri="{FF2B5EF4-FFF2-40B4-BE49-F238E27FC236}">
                <a16:creationId xmlns:a16="http://schemas.microsoft.com/office/drawing/2014/main" id="{4E60EB58-EF7E-435A-8B07-B5BCF3AF119F}"/>
              </a:ext>
            </a:extLst>
          </p:cNvPr>
          <p:cNvSpPr>
            <a:spLocks noGrp="1"/>
          </p:cNvSpPr>
          <p:nvPr>
            <p:ph type="sldNum" sz="quarter" idx="12"/>
          </p:nvPr>
        </p:nvSpPr>
        <p:spPr/>
        <p:txBody>
          <a:bodyPr/>
          <a:lstStyle/>
          <a:p>
            <a:fld id="{82EE24B5-652C-4DB5-B7C3-B5BBEC1280B1}" type="slidenum">
              <a:rPr lang="en-US" noProof="0" smtClean="0"/>
              <a:t>‹#›</a:t>
            </a:fld>
            <a:endParaRPr lang="en-US" noProof="0" dirty="0"/>
          </a:p>
        </p:txBody>
      </p:sp>
      <p:sp>
        <p:nvSpPr>
          <p:cNvPr id="2" name="Title 1">
            <a:extLst>
              <a:ext uri="{FF2B5EF4-FFF2-40B4-BE49-F238E27FC236}">
                <a16:creationId xmlns:a16="http://schemas.microsoft.com/office/drawing/2014/main" id="{E7F76098-6FA1-470A-BEF4-E4B0AC75E8FE}"/>
              </a:ext>
            </a:extLst>
          </p:cNvPr>
          <p:cNvSpPr>
            <a:spLocks noGrp="1"/>
          </p:cNvSpPr>
          <p:nvPr>
            <p:ph type="title"/>
          </p:nvPr>
        </p:nvSpPr>
        <p:spPr/>
        <p:txBody>
          <a:bodyPr/>
          <a:lstStyle/>
          <a:p>
            <a:r>
              <a:rPr lang="en-US" noProof="0"/>
              <a:t>Click to edit Master title style</a:t>
            </a:r>
          </a:p>
        </p:txBody>
      </p:sp>
      <p:sp>
        <p:nvSpPr>
          <p:cNvPr id="3" name="Content Placeholder 2">
            <a:extLst>
              <a:ext uri="{FF2B5EF4-FFF2-40B4-BE49-F238E27FC236}">
                <a16:creationId xmlns:a16="http://schemas.microsoft.com/office/drawing/2014/main" id="{4B647ABC-6745-43B6-8A64-6E191BD65CA2}"/>
              </a:ext>
            </a:extLst>
          </p:cNvPr>
          <p:cNvSpPr>
            <a:spLocks noGrp="1"/>
          </p:cNvSpPr>
          <p:nvPr>
            <p:ph sz="half" idx="1"/>
          </p:nvPr>
        </p:nvSpPr>
        <p:spPr>
          <a:xfrm>
            <a:off x="628650" y="1825625"/>
            <a:ext cx="3886200" cy="4351338"/>
          </a:xfrm>
        </p:spPr>
        <p:txBody>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 name="Content Placeholder 3">
            <a:extLst>
              <a:ext uri="{FF2B5EF4-FFF2-40B4-BE49-F238E27FC236}">
                <a16:creationId xmlns:a16="http://schemas.microsoft.com/office/drawing/2014/main" id="{E4387105-2538-4216-9A7E-445FA092F960}"/>
              </a:ext>
            </a:extLst>
          </p:cNvPr>
          <p:cNvSpPr>
            <a:spLocks noGrp="1"/>
          </p:cNvSpPr>
          <p:nvPr>
            <p:ph sz="half" idx="2"/>
          </p:nvPr>
        </p:nvSpPr>
        <p:spPr>
          <a:xfrm>
            <a:off x="4629150" y="1825625"/>
            <a:ext cx="3886200" cy="4351338"/>
          </a:xfrm>
        </p:spPr>
        <p:txBody>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 name="Date Placeholder 4">
            <a:extLst>
              <a:ext uri="{FF2B5EF4-FFF2-40B4-BE49-F238E27FC236}">
                <a16:creationId xmlns:a16="http://schemas.microsoft.com/office/drawing/2014/main" id="{47F57DE0-C032-4FCC-9006-09C2C328A665}"/>
              </a:ext>
            </a:extLst>
          </p:cNvPr>
          <p:cNvSpPr>
            <a:spLocks noGrp="1"/>
          </p:cNvSpPr>
          <p:nvPr>
            <p:ph type="dt" sz="half" idx="10"/>
          </p:nvPr>
        </p:nvSpPr>
        <p:spPr/>
        <p:txBody>
          <a:bodyPr/>
          <a:lstStyle/>
          <a:p>
            <a:fld id="{397CD216-73DE-4B96-8E1B-BB64D86142BB}" type="datetime1">
              <a:rPr lang="en-US" noProof="0" smtClean="0"/>
              <a:t>12/18/2022</a:t>
            </a:fld>
            <a:endParaRPr lang="en-US" noProof="0" dirty="0"/>
          </a:p>
        </p:txBody>
      </p:sp>
      <p:sp>
        <p:nvSpPr>
          <p:cNvPr id="6" name="Footer Placeholder 5">
            <a:extLst>
              <a:ext uri="{FF2B5EF4-FFF2-40B4-BE49-F238E27FC236}">
                <a16:creationId xmlns:a16="http://schemas.microsoft.com/office/drawing/2014/main" id="{90C776CB-2819-4488-9012-A6EA22079A47}"/>
              </a:ext>
            </a:extLst>
          </p:cNvPr>
          <p:cNvSpPr>
            <a:spLocks noGrp="1"/>
          </p:cNvSpPr>
          <p:nvPr>
            <p:ph type="ftr" sz="quarter" idx="11"/>
          </p:nvPr>
        </p:nvSpPr>
        <p:spPr/>
        <p:txBody>
          <a:bodyPr/>
          <a:lstStyle/>
          <a:p>
            <a:endParaRPr lang="en-US" noProof="0" dirty="0"/>
          </a:p>
        </p:txBody>
      </p:sp>
    </p:spTree>
    <p:extLst>
      <p:ext uri="{BB962C8B-B14F-4D97-AF65-F5344CB8AC3E}">
        <p14:creationId xmlns:p14="http://schemas.microsoft.com/office/powerpoint/2010/main" val="13250367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F43C73-1D0F-45F9-A7E4-E9D24EAFDE3D}"/>
              </a:ext>
            </a:extLst>
          </p:cNvPr>
          <p:cNvSpPr>
            <a:spLocks noGrp="1"/>
          </p:cNvSpPr>
          <p:nvPr>
            <p:ph type="title"/>
          </p:nvPr>
        </p:nvSpPr>
        <p:spPr>
          <a:xfrm>
            <a:off x="629841" y="365129"/>
            <a:ext cx="7886700" cy="1325563"/>
          </a:xfrm>
        </p:spPr>
        <p:txBody>
          <a:bodyPr/>
          <a:lstStyle/>
          <a:p>
            <a:r>
              <a:rPr lang="en-US" noProof="0"/>
              <a:t>Click to edit Master title style</a:t>
            </a:r>
          </a:p>
        </p:txBody>
      </p:sp>
      <p:sp>
        <p:nvSpPr>
          <p:cNvPr id="3" name="Text Placeholder 2">
            <a:extLst>
              <a:ext uri="{FF2B5EF4-FFF2-40B4-BE49-F238E27FC236}">
                <a16:creationId xmlns:a16="http://schemas.microsoft.com/office/drawing/2014/main" id="{D3B88E76-F6AB-4621-A9A6-20A81C5A3F91}"/>
              </a:ext>
            </a:extLst>
          </p:cNvPr>
          <p:cNvSpPr>
            <a:spLocks noGrp="1"/>
          </p:cNvSpPr>
          <p:nvPr>
            <p:ph type="body" idx="1"/>
          </p:nvPr>
        </p:nvSpPr>
        <p:spPr>
          <a:xfrm>
            <a:off x="629842" y="1681163"/>
            <a:ext cx="3868340" cy="823912"/>
          </a:xfrm>
        </p:spPr>
        <p:txBody>
          <a:bodyPr anchor="b"/>
          <a:lstStyle>
            <a:lvl1pPr marL="0" indent="0">
              <a:buNone/>
              <a:defRPr sz="1800" b="1"/>
            </a:lvl1pPr>
            <a:lvl2pPr marL="342884" indent="0">
              <a:buNone/>
              <a:defRPr sz="1500" b="1"/>
            </a:lvl2pPr>
            <a:lvl3pPr marL="685766" indent="0">
              <a:buNone/>
              <a:defRPr sz="1350" b="1"/>
            </a:lvl3pPr>
            <a:lvl4pPr marL="1028649" indent="0">
              <a:buNone/>
              <a:defRPr sz="1200" b="1"/>
            </a:lvl4pPr>
            <a:lvl5pPr marL="1371532" indent="0">
              <a:buNone/>
              <a:defRPr sz="1200" b="1"/>
            </a:lvl5pPr>
            <a:lvl6pPr marL="1714415" indent="0">
              <a:buNone/>
              <a:defRPr sz="1200" b="1"/>
            </a:lvl6pPr>
            <a:lvl7pPr marL="2057297" indent="0">
              <a:buNone/>
              <a:defRPr sz="1200" b="1"/>
            </a:lvl7pPr>
            <a:lvl8pPr marL="2400180" indent="0">
              <a:buNone/>
              <a:defRPr sz="1200" b="1"/>
            </a:lvl8pPr>
            <a:lvl9pPr marL="2743064" indent="0">
              <a:buNone/>
              <a:defRPr sz="1200" b="1"/>
            </a:lvl9pPr>
          </a:lstStyle>
          <a:p>
            <a:pPr lvl="0"/>
            <a:r>
              <a:rPr lang="en-US" noProof="0"/>
              <a:t>Click to edit Master text styles</a:t>
            </a:r>
          </a:p>
        </p:txBody>
      </p:sp>
      <p:sp>
        <p:nvSpPr>
          <p:cNvPr id="4" name="Content Placeholder 3">
            <a:extLst>
              <a:ext uri="{FF2B5EF4-FFF2-40B4-BE49-F238E27FC236}">
                <a16:creationId xmlns:a16="http://schemas.microsoft.com/office/drawing/2014/main" id="{6A313FB9-6D6C-4F61-9E7A-76E686D06C25}"/>
              </a:ext>
            </a:extLst>
          </p:cNvPr>
          <p:cNvSpPr>
            <a:spLocks noGrp="1"/>
          </p:cNvSpPr>
          <p:nvPr>
            <p:ph sz="half" idx="2"/>
          </p:nvPr>
        </p:nvSpPr>
        <p:spPr>
          <a:xfrm>
            <a:off x="629842" y="2505075"/>
            <a:ext cx="3868340" cy="3684588"/>
          </a:xfrm>
        </p:spPr>
        <p:txBody>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 name="Text Placeholder 4">
            <a:extLst>
              <a:ext uri="{FF2B5EF4-FFF2-40B4-BE49-F238E27FC236}">
                <a16:creationId xmlns:a16="http://schemas.microsoft.com/office/drawing/2014/main" id="{2A93A737-E48B-4909-BE04-F55B58103257}"/>
              </a:ext>
            </a:extLst>
          </p:cNvPr>
          <p:cNvSpPr>
            <a:spLocks noGrp="1"/>
          </p:cNvSpPr>
          <p:nvPr>
            <p:ph type="body" sz="quarter" idx="3"/>
          </p:nvPr>
        </p:nvSpPr>
        <p:spPr>
          <a:xfrm>
            <a:off x="4629152" y="1681163"/>
            <a:ext cx="3887391" cy="823912"/>
          </a:xfrm>
        </p:spPr>
        <p:txBody>
          <a:bodyPr anchor="b"/>
          <a:lstStyle>
            <a:lvl1pPr marL="0" indent="0">
              <a:buNone/>
              <a:defRPr sz="1800" b="1"/>
            </a:lvl1pPr>
            <a:lvl2pPr marL="342884" indent="0">
              <a:buNone/>
              <a:defRPr sz="1500" b="1"/>
            </a:lvl2pPr>
            <a:lvl3pPr marL="685766" indent="0">
              <a:buNone/>
              <a:defRPr sz="1350" b="1"/>
            </a:lvl3pPr>
            <a:lvl4pPr marL="1028649" indent="0">
              <a:buNone/>
              <a:defRPr sz="1200" b="1"/>
            </a:lvl4pPr>
            <a:lvl5pPr marL="1371532" indent="0">
              <a:buNone/>
              <a:defRPr sz="1200" b="1"/>
            </a:lvl5pPr>
            <a:lvl6pPr marL="1714415" indent="0">
              <a:buNone/>
              <a:defRPr sz="1200" b="1"/>
            </a:lvl6pPr>
            <a:lvl7pPr marL="2057297" indent="0">
              <a:buNone/>
              <a:defRPr sz="1200" b="1"/>
            </a:lvl7pPr>
            <a:lvl8pPr marL="2400180" indent="0">
              <a:buNone/>
              <a:defRPr sz="1200" b="1"/>
            </a:lvl8pPr>
            <a:lvl9pPr marL="2743064" indent="0">
              <a:buNone/>
              <a:defRPr sz="1200" b="1"/>
            </a:lvl9pPr>
          </a:lstStyle>
          <a:p>
            <a:pPr lvl="0"/>
            <a:r>
              <a:rPr lang="en-US" noProof="0"/>
              <a:t>Click to edit Master text styles</a:t>
            </a:r>
          </a:p>
        </p:txBody>
      </p:sp>
      <p:sp>
        <p:nvSpPr>
          <p:cNvPr id="6" name="Content Placeholder 5">
            <a:extLst>
              <a:ext uri="{FF2B5EF4-FFF2-40B4-BE49-F238E27FC236}">
                <a16:creationId xmlns:a16="http://schemas.microsoft.com/office/drawing/2014/main" id="{D8F9958C-DB5F-444E-ACE8-73F5E0CA67F1}"/>
              </a:ext>
            </a:extLst>
          </p:cNvPr>
          <p:cNvSpPr>
            <a:spLocks noGrp="1"/>
          </p:cNvSpPr>
          <p:nvPr>
            <p:ph sz="quarter" idx="4"/>
          </p:nvPr>
        </p:nvSpPr>
        <p:spPr>
          <a:xfrm>
            <a:off x="4629152" y="2505075"/>
            <a:ext cx="3887391" cy="3684588"/>
          </a:xfrm>
        </p:spPr>
        <p:txBody>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7" name="Date Placeholder 6">
            <a:extLst>
              <a:ext uri="{FF2B5EF4-FFF2-40B4-BE49-F238E27FC236}">
                <a16:creationId xmlns:a16="http://schemas.microsoft.com/office/drawing/2014/main" id="{11D097D1-3052-4C1F-B573-CA25FFF6CCB5}"/>
              </a:ext>
            </a:extLst>
          </p:cNvPr>
          <p:cNvSpPr>
            <a:spLocks noGrp="1"/>
          </p:cNvSpPr>
          <p:nvPr>
            <p:ph type="dt" sz="half" idx="10"/>
          </p:nvPr>
        </p:nvSpPr>
        <p:spPr/>
        <p:txBody>
          <a:bodyPr/>
          <a:lstStyle/>
          <a:p>
            <a:fld id="{C6A5CD8C-7FEF-4E71-8EB9-D3BA6E2E3E9E}" type="datetime1">
              <a:rPr lang="en-US" noProof="0" smtClean="0"/>
              <a:t>12/18/2022</a:t>
            </a:fld>
            <a:endParaRPr lang="en-US" noProof="0" dirty="0"/>
          </a:p>
        </p:txBody>
      </p:sp>
      <p:sp>
        <p:nvSpPr>
          <p:cNvPr id="8" name="Footer Placeholder 7">
            <a:extLst>
              <a:ext uri="{FF2B5EF4-FFF2-40B4-BE49-F238E27FC236}">
                <a16:creationId xmlns:a16="http://schemas.microsoft.com/office/drawing/2014/main" id="{F2607AC3-2220-4DDA-A22A-C404538FE48E}"/>
              </a:ext>
            </a:extLst>
          </p:cNvPr>
          <p:cNvSpPr>
            <a:spLocks noGrp="1"/>
          </p:cNvSpPr>
          <p:nvPr>
            <p:ph type="ftr" sz="quarter" idx="11"/>
          </p:nvPr>
        </p:nvSpPr>
        <p:spPr/>
        <p:txBody>
          <a:bodyPr/>
          <a:lstStyle/>
          <a:p>
            <a:endParaRPr lang="en-US" noProof="0" dirty="0"/>
          </a:p>
        </p:txBody>
      </p:sp>
      <p:sp>
        <p:nvSpPr>
          <p:cNvPr id="9" name="Slide Number Placeholder 8">
            <a:extLst>
              <a:ext uri="{FF2B5EF4-FFF2-40B4-BE49-F238E27FC236}">
                <a16:creationId xmlns:a16="http://schemas.microsoft.com/office/drawing/2014/main" id="{6FD8DEB3-F122-4B42-9E12-F61189B878B2}"/>
              </a:ext>
            </a:extLst>
          </p:cNvPr>
          <p:cNvSpPr>
            <a:spLocks noGrp="1"/>
          </p:cNvSpPr>
          <p:nvPr>
            <p:ph type="sldNum" sz="quarter" idx="12"/>
          </p:nvPr>
        </p:nvSpPr>
        <p:spPr/>
        <p:txBody>
          <a:bodyPr/>
          <a:lstStyle/>
          <a:p>
            <a:fld id="{82EE24B5-652C-4DB5-B7C3-B5BBEC1280B1}" type="slidenum">
              <a:rPr lang="en-US" noProof="0" smtClean="0"/>
              <a:t>‹#›</a:t>
            </a:fld>
            <a:endParaRPr lang="en-US" noProof="0" dirty="0"/>
          </a:p>
        </p:txBody>
      </p:sp>
    </p:spTree>
    <p:extLst>
      <p:ext uri="{BB962C8B-B14F-4D97-AF65-F5344CB8AC3E}">
        <p14:creationId xmlns:p14="http://schemas.microsoft.com/office/powerpoint/2010/main" val="40327695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789EF5-3FD9-4423-A9E8-B67B4E902E9B}"/>
              </a:ext>
            </a:extLst>
          </p:cNvPr>
          <p:cNvSpPr>
            <a:spLocks noGrp="1"/>
          </p:cNvSpPr>
          <p:nvPr>
            <p:ph type="title"/>
          </p:nvPr>
        </p:nvSpPr>
        <p:spPr/>
        <p:txBody>
          <a:bodyPr/>
          <a:lstStyle/>
          <a:p>
            <a:r>
              <a:rPr lang="en-US" noProof="0"/>
              <a:t>Click to edit Master title style</a:t>
            </a:r>
          </a:p>
        </p:txBody>
      </p:sp>
      <p:sp>
        <p:nvSpPr>
          <p:cNvPr id="3" name="Date Placeholder 2">
            <a:extLst>
              <a:ext uri="{FF2B5EF4-FFF2-40B4-BE49-F238E27FC236}">
                <a16:creationId xmlns:a16="http://schemas.microsoft.com/office/drawing/2014/main" id="{030D7191-31B4-440E-A4E9-F412FA55824C}"/>
              </a:ext>
            </a:extLst>
          </p:cNvPr>
          <p:cNvSpPr>
            <a:spLocks noGrp="1"/>
          </p:cNvSpPr>
          <p:nvPr>
            <p:ph type="dt" sz="half" idx="10"/>
          </p:nvPr>
        </p:nvSpPr>
        <p:spPr/>
        <p:txBody>
          <a:bodyPr/>
          <a:lstStyle/>
          <a:p>
            <a:fld id="{4BE4379E-9B58-41EA-B928-5B1C8436A60E}" type="datetime1">
              <a:rPr lang="en-US" noProof="0" smtClean="0"/>
              <a:t>12/18/2022</a:t>
            </a:fld>
            <a:endParaRPr lang="en-US" noProof="0" dirty="0"/>
          </a:p>
        </p:txBody>
      </p:sp>
      <p:sp>
        <p:nvSpPr>
          <p:cNvPr id="4" name="Footer Placeholder 3">
            <a:extLst>
              <a:ext uri="{FF2B5EF4-FFF2-40B4-BE49-F238E27FC236}">
                <a16:creationId xmlns:a16="http://schemas.microsoft.com/office/drawing/2014/main" id="{8EC85CB6-0880-4BF0-8E98-291E70C71377}"/>
              </a:ext>
            </a:extLst>
          </p:cNvPr>
          <p:cNvSpPr>
            <a:spLocks noGrp="1"/>
          </p:cNvSpPr>
          <p:nvPr>
            <p:ph type="ftr" sz="quarter" idx="11"/>
          </p:nvPr>
        </p:nvSpPr>
        <p:spPr/>
        <p:txBody>
          <a:bodyPr/>
          <a:lstStyle/>
          <a:p>
            <a:endParaRPr lang="en-US" noProof="0" dirty="0"/>
          </a:p>
        </p:txBody>
      </p:sp>
      <p:sp>
        <p:nvSpPr>
          <p:cNvPr id="5" name="Slide Number Placeholder 4">
            <a:extLst>
              <a:ext uri="{FF2B5EF4-FFF2-40B4-BE49-F238E27FC236}">
                <a16:creationId xmlns:a16="http://schemas.microsoft.com/office/drawing/2014/main" id="{BE4A5E74-F26F-4C7A-BED1-6EE66C0B3A54}"/>
              </a:ext>
            </a:extLst>
          </p:cNvPr>
          <p:cNvSpPr>
            <a:spLocks noGrp="1"/>
          </p:cNvSpPr>
          <p:nvPr>
            <p:ph type="sldNum" sz="quarter" idx="12"/>
          </p:nvPr>
        </p:nvSpPr>
        <p:spPr/>
        <p:txBody>
          <a:bodyPr/>
          <a:lstStyle/>
          <a:p>
            <a:fld id="{82EE24B5-652C-4DB5-B7C3-B5BBEC1280B1}" type="slidenum">
              <a:rPr lang="en-US" noProof="0" smtClean="0"/>
              <a:t>‹#›</a:t>
            </a:fld>
            <a:endParaRPr lang="en-US" noProof="0" dirty="0"/>
          </a:p>
        </p:txBody>
      </p:sp>
    </p:spTree>
    <p:extLst>
      <p:ext uri="{BB962C8B-B14F-4D97-AF65-F5344CB8AC3E}">
        <p14:creationId xmlns:p14="http://schemas.microsoft.com/office/powerpoint/2010/main" val="36919032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655C546-684A-45B9-8890-66DC55DF7D06}"/>
              </a:ext>
            </a:extLst>
          </p:cNvPr>
          <p:cNvSpPr>
            <a:spLocks noGrp="1"/>
          </p:cNvSpPr>
          <p:nvPr>
            <p:ph type="dt" sz="half" idx="10"/>
          </p:nvPr>
        </p:nvSpPr>
        <p:spPr/>
        <p:txBody>
          <a:bodyPr/>
          <a:lstStyle/>
          <a:p>
            <a:fld id="{40B0A371-51FE-4D99-BD87-6A650FCE519D}" type="datetime1">
              <a:rPr lang="en-US" noProof="0" smtClean="0"/>
              <a:t>12/18/2022</a:t>
            </a:fld>
            <a:endParaRPr lang="en-US" noProof="0" dirty="0"/>
          </a:p>
        </p:txBody>
      </p:sp>
      <p:sp>
        <p:nvSpPr>
          <p:cNvPr id="3" name="Footer Placeholder 2">
            <a:extLst>
              <a:ext uri="{FF2B5EF4-FFF2-40B4-BE49-F238E27FC236}">
                <a16:creationId xmlns:a16="http://schemas.microsoft.com/office/drawing/2014/main" id="{4543EBDF-D696-42F7-B962-56F5FEE120CC}"/>
              </a:ext>
            </a:extLst>
          </p:cNvPr>
          <p:cNvSpPr>
            <a:spLocks noGrp="1"/>
          </p:cNvSpPr>
          <p:nvPr>
            <p:ph type="ftr" sz="quarter" idx="11"/>
          </p:nvPr>
        </p:nvSpPr>
        <p:spPr/>
        <p:txBody>
          <a:bodyPr/>
          <a:lstStyle/>
          <a:p>
            <a:endParaRPr lang="en-US" noProof="0" dirty="0"/>
          </a:p>
        </p:txBody>
      </p:sp>
      <p:sp>
        <p:nvSpPr>
          <p:cNvPr id="4" name="Slide Number Placeholder 3">
            <a:extLst>
              <a:ext uri="{FF2B5EF4-FFF2-40B4-BE49-F238E27FC236}">
                <a16:creationId xmlns:a16="http://schemas.microsoft.com/office/drawing/2014/main" id="{6789D77E-1675-4F9D-9113-B274CB0E87FA}"/>
              </a:ext>
            </a:extLst>
          </p:cNvPr>
          <p:cNvSpPr>
            <a:spLocks noGrp="1"/>
          </p:cNvSpPr>
          <p:nvPr>
            <p:ph type="sldNum" sz="quarter" idx="12"/>
          </p:nvPr>
        </p:nvSpPr>
        <p:spPr/>
        <p:txBody>
          <a:bodyPr/>
          <a:lstStyle/>
          <a:p>
            <a:fld id="{82EE24B5-652C-4DB5-B7C3-B5BBEC1280B1}" type="slidenum">
              <a:rPr lang="en-US" noProof="0" smtClean="0"/>
              <a:t>‹#›</a:t>
            </a:fld>
            <a:endParaRPr lang="en-US" noProof="0" dirty="0"/>
          </a:p>
        </p:txBody>
      </p:sp>
    </p:spTree>
    <p:extLst>
      <p:ext uri="{BB962C8B-B14F-4D97-AF65-F5344CB8AC3E}">
        <p14:creationId xmlns:p14="http://schemas.microsoft.com/office/powerpoint/2010/main" val="2746025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8E9C90-06AB-49B5-9970-F5791DE93A41}"/>
              </a:ext>
            </a:extLst>
          </p:cNvPr>
          <p:cNvSpPr>
            <a:spLocks noGrp="1"/>
          </p:cNvSpPr>
          <p:nvPr>
            <p:ph type="title"/>
          </p:nvPr>
        </p:nvSpPr>
        <p:spPr>
          <a:xfrm>
            <a:off x="629841" y="457200"/>
            <a:ext cx="2949178" cy="1600200"/>
          </a:xfrm>
        </p:spPr>
        <p:txBody>
          <a:bodyPr anchor="b"/>
          <a:lstStyle>
            <a:lvl1pPr>
              <a:defRPr sz="2400"/>
            </a:lvl1pPr>
          </a:lstStyle>
          <a:p>
            <a:r>
              <a:rPr lang="en-US" noProof="0"/>
              <a:t>Click to edit Master title style</a:t>
            </a:r>
          </a:p>
        </p:txBody>
      </p:sp>
      <p:sp>
        <p:nvSpPr>
          <p:cNvPr id="3" name="Content Placeholder 2">
            <a:extLst>
              <a:ext uri="{FF2B5EF4-FFF2-40B4-BE49-F238E27FC236}">
                <a16:creationId xmlns:a16="http://schemas.microsoft.com/office/drawing/2014/main" id="{EFFB0071-932D-4CA0-92FB-A6E75AC85569}"/>
              </a:ext>
            </a:extLst>
          </p:cNvPr>
          <p:cNvSpPr>
            <a:spLocks noGrp="1"/>
          </p:cNvSpPr>
          <p:nvPr>
            <p:ph idx="1"/>
          </p:nvPr>
        </p:nvSpPr>
        <p:spPr>
          <a:xfrm>
            <a:off x="3887391" y="987434"/>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 name="Text Placeholder 3">
            <a:extLst>
              <a:ext uri="{FF2B5EF4-FFF2-40B4-BE49-F238E27FC236}">
                <a16:creationId xmlns:a16="http://schemas.microsoft.com/office/drawing/2014/main" id="{71C8D9F5-8B70-4BDD-9CB5-BBF87CF5535C}"/>
              </a:ext>
            </a:extLst>
          </p:cNvPr>
          <p:cNvSpPr>
            <a:spLocks noGrp="1"/>
          </p:cNvSpPr>
          <p:nvPr>
            <p:ph type="body" sz="half" idx="2"/>
          </p:nvPr>
        </p:nvSpPr>
        <p:spPr>
          <a:xfrm>
            <a:off x="629841" y="2057400"/>
            <a:ext cx="2949178" cy="3811588"/>
          </a:xfrm>
        </p:spPr>
        <p:txBody>
          <a:bodyPr/>
          <a:lstStyle>
            <a:lvl1pPr marL="0" indent="0">
              <a:buNone/>
              <a:defRPr sz="1200"/>
            </a:lvl1pPr>
            <a:lvl2pPr marL="342884" indent="0">
              <a:buNone/>
              <a:defRPr sz="1050"/>
            </a:lvl2pPr>
            <a:lvl3pPr marL="685766" indent="0">
              <a:buNone/>
              <a:defRPr sz="900"/>
            </a:lvl3pPr>
            <a:lvl4pPr marL="1028649" indent="0">
              <a:buNone/>
              <a:defRPr sz="750"/>
            </a:lvl4pPr>
            <a:lvl5pPr marL="1371532" indent="0">
              <a:buNone/>
              <a:defRPr sz="750"/>
            </a:lvl5pPr>
            <a:lvl6pPr marL="1714415" indent="0">
              <a:buNone/>
              <a:defRPr sz="750"/>
            </a:lvl6pPr>
            <a:lvl7pPr marL="2057297" indent="0">
              <a:buNone/>
              <a:defRPr sz="750"/>
            </a:lvl7pPr>
            <a:lvl8pPr marL="2400180" indent="0">
              <a:buNone/>
              <a:defRPr sz="750"/>
            </a:lvl8pPr>
            <a:lvl9pPr marL="2743064" indent="0">
              <a:buNone/>
              <a:defRPr sz="750"/>
            </a:lvl9pPr>
          </a:lstStyle>
          <a:p>
            <a:pPr lvl="0"/>
            <a:r>
              <a:rPr lang="en-US" noProof="0"/>
              <a:t>Click to edit Master text styles</a:t>
            </a:r>
          </a:p>
        </p:txBody>
      </p:sp>
      <p:sp>
        <p:nvSpPr>
          <p:cNvPr id="5" name="Date Placeholder 4">
            <a:extLst>
              <a:ext uri="{FF2B5EF4-FFF2-40B4-BE49-F238E27FC236}">
                <a16:creationId xmlns:a16="http://schemas.microsoft.com/office/drawing/2014/main" id="{7989DE91-7A80-4682-9D32-2CD41DEFB7B2}"/>
              </a:ext>
            </a:extLst>
          </p:cNvPr>
          <p:cNvSpPr>
            <a:spLocks noGrp="1"/>
          </p:cNvSpPr>
          <p:nvPr>
            <p:ph type="dt" sz="half" idx="10"/>
          </p:nvPr>
        </p:nvSpPr>
        <p:spPr/>
        <p:txBody>
          <a:bodyPr/>
          <a:lstStyle/>
          <a:p>
            <a:fld id="{5FCF8CFF-A1C0-4B6C-AA8D-BE72CB14468D}" type="datetime1">
              <a:rPr lang="en-US" noProof="0" smtClean="0"/>
              <a:t>12/18/2022</a:t>
            </a:fld>
            <a:endParaRPr lang="en-US" noProof="0" dirty="0"/>
          </a:p>
        </p:txBody>
      </p:sp>
      <p:sp>
        <p:nvSpPr>
          <p:cNvPr id="6" name="Footer Placeholder 5">
            <a:extLst>
              <a:ext uri="{FF2B5EF4-FFF2-40B4-BE49-F238E27FC236}">
                <a16:creationId xmlns:a16="http://schemas.microsoft.com/office/drawing/2014/main" id="{7B9E2482-2E7D-4868-95A7-4A55B40FECE1}"/>
              </a:ext>
            </a:extLst>
          </p:cNvPr>
          <p:cNvSpPr>
            <a:spLocks noGrp="1"/>
          </p:cNvSpPr>
          <p:nvPr>
            <p:ph type="ftr" sz="quarter" idx="11"/>
          </p:nvPr>
        </p:nvSpPr>
        <p:spPr/>
        <p:txBody>
          <a:bodyPr/>
          <a:lstStyle/>
          <a:p>
            <a:endParaRPr lang="en-US" noProof="0" dirty="0"/>
          </a:p>
        </p:txBody>
      </p:sp>
      <p:sp>
        <p:nvSpPr>
          <p:cNvPr id="7" name="Slide Number Placeholder 6">
            <a:extLst>
              <a:ext uri="{FF2B5EF4-FFF2-40B4-BE49-F238E27FC236}">
                <a16:creationId xmlns:a16="http://schemas.microsoft.com/office/drawing/2014/main" id="{1F4E84CF-C3E5-4475-84C7-21CBAC064B74}"/>
              </a:ext>
            </a:extLst>
          </p:cNvPr>
          <p:cNvSpPr>
            <a:spLocks noGrp="1"/>
          </p:cNvSpPr>
          <p:nvPr>
            <p:ph type="sldNum" sz="quarter" idx="12"/>
          </p:nvPr>
        </p:nvSpPr>
        <p:spPr/>
        <p:txBody>
          <a:bodyPr/>
          <a:lstStyle/>
          <a:p>
            <a:fld id="{82EE24B5-652C-4DB5-B7C3-B5BBEC1280B1}" type="slidenum">
              <a:rPr lang="en-US" noProof="0" smtClean="0"/>
              <a:t>‹#›</a:t>
            </a:fld>
            <a:endParaRPr lang="en-US" noProof="0" dirty="0"/>
          </a:p>
        </p:txBody>
      </p:sp>
    </p:spTree>
    <p:extLst>
      <p:ext uri="{BB962C8B-B14F-4D97-AF65-F5344CB8AC3E}">
        <p14:creationId xmlns:p14="http://schemas.microsoft.com/office/powerpoint/2010/main" val="29626256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90E0AA-5363-4861-AB6B-0E4D34D74B92}"/>
              </a:ext>
            </a:extLst>
          </p:cNvPr>
          <p:cNvSpPr>
            <a:spLocks noGrp="1"/>
          </p:cNvSpPr>
          <p:nvPr>
            <p:ph type="title"/>
          </p:nvPr>
        </p:nvSpPr>
        <p:spPr>
          <a:xfrm>
            <a:off x="629841" y="457200"/>
            <a:ext cx="2949178" cy="1600200"/>
          </a:xfrm>
        </p:spPr>
        <p:txBody>
          <a:bodyPr anchor="b"/>
          <a:lstStyle>
            <a:lvl1pPr>
              <a:defRPr sz="2400"/>
            </a:lvl1pPr>
          </a:lstStyle>
          <a:p>
            <a:r>
              <a:rPr lang="en-US" noProof="0"/>
              <a:t>Click to edit Master title style</a:t>
            </a:r>
          </a:p>
        </p:txBody>
      </p:sp>
      <p:sp>
        <p:nvSpPr>
          <p:cNvPr id="3" name="Picture Placeholder 2">
            <a:extLst>
              <a:ext uri="{FF2B5EF4-FFF2-40B4-BE49-F238E27FC236}">
                <a16:creationId xmlns:a16="http://schemas.microsoft.com/office/drawing/2014/main" id="{8D44B7CE-2038-4CCA-AA8A-D03DE5FD956E}"/>
              </a:ext>
            </a:extLst>
          </p:cNvPr>
          <p:cNvSpPr>
            <a:spLocks noGrp="1"/>
          </p:cNvSpPr>
          <p:nvPr>
            <p:ph type="pic" idx="1"/>
          </p:nvPr>
        </p:nvSpPr>
        <p:spPr>
          <a:xfrm>
            <a:off x="3887391" y="987434"/>
            <a:ext cx="4629150" cy="4873625"/>
          </a:xfrm>
        </p:spPr>
        <p:txBody>
          <a:bodyPr/>
          <a:lstStyle>
            <a:lvl1pPr marL="0" indent="0">
              <a:buNone/>
              <a:defRPr sz="2400"/>
            </a:lvl1pPr>
            <a:lvl2pPr marL="342884" indent="0">
              <a:buNone/>
              <a:defRPr sz="2100"/>
            </a:lvl2pPr>
            <a:lvl3pPr marL="685766" indent="0">
              <a:buNone/>
              <a:defRPr sz="1800"/>
            </a:lvl3pPr>
            <a:lvl4pPr marL="1028649" indent="0">
              <a:buNone/>
              <a:defRPr sz="1500"/>
            </a:lvl4pPr>
            <a:lvl5pPr marL="1371532" indent="0">
              <a:buNone/>
              <a:defRPr sz="1500"/>
            </a:lvl5pPr>
            <a:lvl6pPr marL="1714415" indent="0">
              <a:buNone/>
              <a:defRPr sz="1500"/>
            </a:lvl6pPr>
            <a:lvl7pPr marL="2057297" indent="0">
              <a:buNone/>
              <a:defRPr sz="1500"/>
            </a:lvl7pPr>
            <a:lvl8pPr marL="2400180" indent="0">
              <a:buNone/>
              <a:defRPr sz="1500"/>
            </a:lvl8pPr>
            <a:lvl9pPr marL="2743064" indent="0">
              <a:buNone/>
              <a:defRPr sz="1500"/>
            </a:lvl9pPr>
          </a:lstStyle>
          <a:p>
            <a:r>
              <a:rPr lang="en-US" noProof="0"/>
              <a:t>Click icon to add picture</a:t>
            </a:r>
            <a:endParaRPr lang="en-US" noProof="0" dirty="0"/>
          </a:p>
        </p:txBody>
      </p:sp>
      <p:sp>
        <p:nvSpPr>
          <p:cNvPr id="4" name="Text Placeholder 3">
            <a:extLst>
              <a:ext uri="{FF2B5EF4-FFF2-40B4-BE49-F238E27FC236}">
                <a16:creationId xmlns:a16="http://schemas.microsoft.com/office/drawing/2014/main" id="{EA79774D-36EB-4201-B1AC-922DD2E06640}"/>
              </a:ext>
            </a:extLst>
          </p:cNvPr>
          <p:cNvSpPr>
            <a:spLocks noGrp="1"/>
          </p:cNvSpPr>
          <p:nvPr>
            <p:ph type="body" sz="half" idx="2"/>
          </p:nvPr>
        </p:nvSpPr>
        <p:spPr>
          <a:xfrm>
            <a:off x="629841" y="2057400"/>
            <a:ext cx="2949178" cy="3811588"/>
          </a:xfrm>
        </p:spPr>
        <p:txBody>
          <a:bodyPr/>
          <a:lstStyle>
            <a:lvl1pPr marL="0" indent="0">
              <a:buNone/>
              <a:defRPr sz="1200"/>
            </a:lvl1pPr>
            <a:lvl2pPr marL="342884" indent="0">
              <a:buNone/>
              <a:defRPr sz="1050"/>
            </a:lvl2pPr>
            <a:lvl3pPr marL="685766" indent="0">
              <a:buNone/>
              <a:defRPr sz="900"/>
            </a:lvl3pPr>
            <a:lvl4pPr marL="1028649" indent="0">
              <a:buNone/>
              <a:defRPr sz="750"/>
            </a:lvl4pPr>
            <a:lvl5pPr marL="1371532" indent="0">
              <a:buNone/>
              <a:defRPr sz="750"/>
            </a:lvl5pPr>
            <a:lvl6pPr marL="1714415" indent="0">
              <a:buNone/>
              <a:defRPr sz="750"/>
            </a:lvl6pPr>
            <a:lvl7pPr marL="2057297" indent="0">
              <a:buNone/>
              <a:defRPr sz="750"/>
            </a:lvl7pPr>
            <a:lvl8pPr marL="2400180" indent="0">
              <a:buNone/>
              <a:defRPr sz="750"/>
            </a:lvl8pPr>
            <a:lvl9pPr marL="2743064" indent="0">
              <a:buNone/>
              <a:defRPr sz="750"/>
            </a:lvl9pPr>
          </a:lstStyle>
          <a:p>
            <a:pPr lvl="0"/>
            <a:r>
              <a:rPr lang="en-US" noProof="0"/>
              <a:t>Click to edit Master text styles</a:t>
            </a:r>
          </a:p>
        </p:txBody>
      </p:sp>
      <p:sp>
        <p:nvSpPr>
          <p:cNvPr id="5" name="Date Placeholder 4">
            <a:extLst>
              <a:ext uri="{FF2B5EF4-FFF2-40B4-BE49-F238E27FC236}">
                <a16:creationId xmlns:a16="http://schemas.microsoft.com/office/drawing/2014/main" id="{CAD1E234-1CB2-41A0-B40D-7E7F160CBA11}"/>
              </a:ext>
            </a:extLst>
          </p:cNvPr>
          <p:cNvSpPr>
            <a:spLocks noGrp="1"/>
          </p:cNvSpPr>
          <p:nvPr>
            <p:ph type="dt" sz="half" idx="10"/>
          </p:nvPr>
        </p:nvSpPr>
        <p:spPr/>
        <p:txBody>
          <a:bodyPr/>
          <a:lstStyle/>
          <a:p>
            <a:fld id="{8C6D634D-0427-413D-A0D0-098959D06FEF}" type="datetime1">
              <a:rPr lang="en-US" noProof="0" smtClean="0"/>
              <a:t>12/18/2022</a:t>
            </a:fld>
            <a:endParaRPr lang="en-US" noProof="0" dirty="0"/>
          </a:p>
        </p:txBody>
      </p:sp>
      <p:sp>
        <p:nvSpPr>
          <p:cNvPr id="6" name="Footer Placeholder 5">
            <a:extLst>
              <a:ext uri="{FF2B5EF4-FFF2-40B4-BE49-F238E27FC236}">
                <a16:creationId xmlns:a16="http://schemas.microsoft.com/office/drawing/2014/main" id="{99FD472E-6334-4051-B4D9-6361A819F792}"/>
              </a:ext>
            </a:extLst>
          </p:cNvPr>
          <p:cNvSpPr>
            <a:spLocks noGrp="1"/>
          </p:cNvSpPr>
          <p:nvPr>
            <p:ph type="ftr" sz="quarter" idx="11"/>
          </p:nvPr>
        </p:nvSpPr>
        <p:spPr/>
        <p:txBody>
          <a:bodyPr/>
          <a:lstStyle/>
          <a:p>
            <a:endParaRPr lang="en-US" noProof="0" dirty="0"/>
          </a:p>
        </p:txBody>
      </p:sp>
      <p:sp>
        <p:nvSpPr>
          <p:cNvPr id="7" name="Slide Number Placeholder 6">
            <a:extLst>
              <a:ext uri="{FF2B5EF4-FFF2-40B4-BE49-F238E27FC236}">
                <a16:creationId xmlns:a16="http://schemas.microsoft.com/office/drawing/2014/main" id="{192384B9-6290-4070-B7D1-A105B27F0CB0}"/>
              </a:ext>
            </a:extLst>
          </p:cNvPr>
          <p:cNvSpPr>
            <a:spLocks noGrp="1"/>
          </p:cNvSpPr>
          <p:nvPr>
            <p:ph type="sldNum" sz="quarter" idx="12"/>
          </p:nvPr>
        </p:nvSpPr>
        <p:spPr/>
        <p:txBody>
          <a:bodyPr/>
          <a:lstStyle/>
          <a:p>
            <a:fld id="{82EE24B5-652C-4DB5-B7C3-B5BBEC1280B1}" type="slidenum">
              <a:rPr lang="en-US" noProof="0" smtClean="0"/>
              <a:t>‹#›</a:t>
            </a:fld>
            <a:endParaRPr lang="en-US" noProof="0" dirty="0"/>
          </a:p>
        </p:txBody>
      </p:sp>
    </p:spTree>
    <p:extLst>
      <p:ext uri="{BB962C8B-B14F-4D97-AF65-F5344CB8AC3E}">
        <p14:creationId xmlns:p14="http://schemas.microsoft.com/office/powerpoint/2010/main" val="23674436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9CEC732-0DE2-456B-92A1-84321C9BDCDB}"/>
              </a:ext>
            </a:extLst>
          </p:cNvPr>
          <p:cNvSpPr>
            <a:spLocks noGrp="1"/>
          </p:cNvSpPr>
          <p:nvPr>
            <p:ph type="title"/>
          </p:nvPr>
        </p:nvSpPr>
        <p:spPr>
          <a:xfrm>
            <a:off x="628650" y="365129"/>
            <a:ext cx="7886700" cy="1325563"/>
          </a:xfrm>
          <a:prstGeom prst="rect">
            <a:avLst/>
          </a:prstGeom>
        </p:spPr>
        <p:txBody>
          <a:bodyPr vert="horz" lIns="91440" tIns="45720" rIns="91440" bIns="45720" rtlCol="0" anchor="ctr">
            <a:normAutofit/>
          </a:bodyPr>
          <a:lstStyle/>
          <a:p>
            <a:r>
              <a:rPr lang="en-US" noProof="0"/>
              <a:t>Click to edit Master title style</a:t>
            </a:r>
          </a:p>
        </p:txBody>
      </p:sp>
      <p:sp>
        <p:nvSpPr>
          <p:cNvPr id="3" name="Text Placeholder 2">
            <a:extLst>
              <a:ext uri="{FF2B5EF4-FFF2-40B4-BE49-F238E27FC236}">
                <a16:creationId xmlns:a16="http://schemas.microsoft.com/office/drawing/2014/main" id="{DA816A5B-B156-4DC3-B18E-14F3E59A64F4}"/>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 name="Date Placeholder 3">
            <a:extLst>
              <a:ext uri="{FF2B5EF4-FFF2-40B4-BE49-F238E27FC236}">
                <a16:creationId xmlns:a16="http://schemas.microsoft.com/office/drawing/2014/main" id="{FDB0252E-67CD-4B33-849F-7B1449CF27D0}"/>
              </a:ext>
            </a:extLst>
          </p:cNvPr>
          <p:cNvSpPr>
            <a:spLocks noGrp="1"/>
          </p:cNvSpPr>
          <p:nvPr>
            <p:ph type="dt" sz="half" idx="2"/>
          </p:nvPr>
        </p:nvSpPr>
        <p:spPr>
          <a:xfrm>
            <a:off x="628650" y="617491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3B2591E0-5367-4F2F-9C30-2087D79A846D}" type="datetime1">
              <a:rPr lang="en-US" noProof="0" smtClean="0"/>
              <a:t>12/18/2022</a:t>
            </a:fld>
            <a:endParaRPr lang="en-US" noProof="0" dirty="0"/>
          </a:p>
        </p:txBody>
      </p:sp>
      <p:sp>
        <p:nvSpPr>
          <p:cNvPr id="5" name="Footer Placeholder 4">
            <a:extLst>
              <a:ext uri="{FF2B5EF4-FFF2-40B4-BE49-F238E27FC236}">
                <a16:creationId xmlns:a16="http://schemas.microsoft.com/office/drawing/2014/main" id="{DC620AD2-E3F8-48CB-8B72-B0945DF5348A}"/>
              </a:ext>
            </a:extLst>
          </p:cNvPr>
          <p:cNvSpPr>
            <a:spLocks noGrp="1"/>
          </p:cNvSpPr>
          <p:nvPr>
            <p:ph type="ftr" sz="quarter" idx="3"/>
          </p:nvPr>
        </p:nvSpPr>
        <p:spPr>
          <a:xfrm>
            <a:off x="3028950" y="617491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noProof="0" dirty="0"/>
          </a:p>
        </p:txBody>
      </p:sp>
      <p:sp>
        <p:nvSpPr>
          <p:cNvPr id="10" name="Oval 9">
            <a:extLst>
              <a:ext uri="{FF2B5EF4-FFF2-40B4-BE49-F238E27FC236}">
                <a16:creationId xmlns:a16="http://schemas.microsoft.com/office/drawing/2014/main" id="{5A5F3BCF-F6FD-4DFF-B0B4-9892C9389344}"/>
              </a:ext>
            </a:extLst>
          </p:cNvPr>
          <p:cNvSpPr/>
          <p:nvPr/>
        </p:nvSpPr>
        <p:spPr>
          <a:xfrm>
            <a:off x="8671678" y="6227432"/>
            <a:ext cx="199800" cy="26640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noProof="0" dirty="0"/>
          </a:p>
        </p:txBody>
      </p:sp>
      <p:sp>
        <p:nvSpPr>
          <p:cNvPr id="6" name="Slide Number Placeholder 5">
            <a:extLst>
              <a:ext uri="{FF2B5EF4-FFF2-40B4-BE49-F238E27FC236}">
                <a16:creationId xmlns:a16="http://schemas.microsoft.com/office/drawing/2014/main" id="{D15DEFFD-817B-43EC-86F0-34DEA2BA5EEB}"/>
              </a:ext>
            </a:extLst>
          </p:cNvPr>
          <p:cNvSpPr>
            <a:spLocks noGrp="1"/>
          </p:cNvSpPr>
          <p:nvPr>
            <p:ph type="sldNum" sz="quarter" idx="4"/>
          </p:nvPr>
        </p:nvSpPr>
        <p:spPr>
          <a:xfrm>
            <a:off x="8601635" y="6174911"/>
            <a:ext cx="267837" cy="365125"/>
          </a:xfrm>
          <a:prstGeom prst="rect">
            <a:avLst/>
          </a:prstGeom>
        </p:spPr>
        <p:txBody>
          <a:bodyPr vert="horz" lIns="91440" tIns="45720" rIns="91440" bIns="45720" rtlCol="0" anchor="ctr"/>
          <a:lstStyle>
            <a:lvl1pPr algn="r">
              <a:defRPr sz="750" i="1">
                <a:solidFill>
                  <a:schemeClr val="tx2">
                    <a:alpha val="70000"/>
                  </a:schemeClr>
                </a:solidFill>
              </a:defRPr>
            </a:lvl1pPr>
          </a:lstStyle>
          <a:p>
            <a:fld id="{82EE24B5-652C-4DB5-B7C3-B5BBEC1280B1}" type="slidenum">
              <a:rPr lang="en-US" noProof="0" smtClean="0"/>
              <a:pPr/>
              <a:t>‹#›</a:t>
            </a:fld>
            <a:endParaRPr lang="en-US" noProof="0" dirty="0"/>
          </a:p>
        </p:txBody>
      </p:sp>
    </p:spTree>
    <p:extLst>
      <p:ext uri="{BB962C8B-B14F-4D97-AF65-F5344CB8AC3E}">
        <p14:creationId xmlns:p14="http://schemas.microsoft.com/office/powerpoint/2010/main" val="366410150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9" r:id="rId10"/>
  </p:sldLayoutIdLst>
  <p:hf hdr="0" ftr="0" dt="0"/>
  <p:txStyles>
    <p:titleStyle>
      <a:lvl1pPr algn="l" defTabSz="685766" rtl="0" eaLnBrk="1" latinLnBrk="0" hangingPunct="1">
        <a:lnSpc>
          <a:spcPct val="90000"/>
        </a:lnSpc>
        <a:spcBef>
          <a:spcPct val="0"/>
        </a:spcBef>
        <a:buNone/>
        <a:defRPr sz="2400" b="1" kern="1200">
          <a:solidFill>
            <a:schemeClr val="accent2"/>
          </a:solidFill>
          <a:latin typeface="+mj-lt"/>
          <a:ea typeface="+mj-ea"/>
          <a:cs typeface="+mj-cs"/>
        </a:defRPr>
      </a:lvl1pPr>
    </p:titleStyle>
    <p:bodyStyle>
      <a:lvl1pPr marL="171442" indent="-171442" algn="l" defTabSz="685766" rtl="0" eaLnBrk="1" latinLnBrk="0" hangingPunct="1">
        <a:lnSpc>
          <a:spcPct val="90000"/>
        </a:lnSpc>
        <a:spcBef>
          <a:spcPts val="750"/>
        </a:spcBef>
        <a:buFont typeface="Arial" panose="020B0604020202020204" pitchFamily="34" charset="0"/>
        <a:buChar char="•"/>
        <a:defRPr sz="1200" kern="1200">
          <a:solidFill>
            <a:schemeClr val="tx1">
              <a:lumMod val="75000"/>
              <a:lumOff val="25000"/>
            </a:schemeClr>
          </a:solidFill>
          <a:latin typeface="+mn-lt"/>
          <a:ea typeface="+mn-ea"/>
          <a:cs typeface="+mn-cs"/>
        </a:defRPr>
      </a:lvl1pPr>
      <a:lvl2pPr marL="514325" indent="-171442" algn="l" defTabSz="685766" rtl="0" eaLnBrk="1" latinLnBrk="0" hangingPunct="1">
        <a:lnSpc>
          <a:spcPct val="90000"/>
        </a:lnSpc>
        <a:spcBef>
          <a:spcPts val="375"/>
        </a:spcBef>
        <a:buFont typeface="Arial" panose="020B0604020202020204" pitchFamily="34" charset="0"/>
        <a:buChar char="•"/>
        <a:defRPr sz="1200" kern="1200">
          <a:solidFill>
            <a:schemeClr val="tx1">
              <a:lumMod val="75000"/>
              <a:lumOff val="25000"/>
            </a:schemeClr>
          </a:solidFill>
          <a:latin typeface="+mn-lt"/>
          <a:ea typeface="+mn-ea"/>
          <a:cs typeface="+mn-cs"/>
        </a:defRPr>
      </a:lvl2pPr>
      <a:lvl3pPr marL="857207" indent="-171442" algn="l" defTabSz="685766" rtl="0" eaLnBrk="1" latinLnBrk="0" hangingPunct="1">
        <a:lnSpc>
          <a:spcPct val="90000"/>
        </a:lnSpc>
        <a:spcBef>
          <a:spcPts val="375"/>
        </a:spcBef>
        <a:buFont typeface="Arial" panose="020B0604020202020204" pitchFamily="34" charset="0"/>
        <a:buChar char="•"/>
        <a:defRPr sz="1200" kern="1200">
          <a:solidFill>
            <a:schemeClr val="tx1">
              <a:lumMod val="75000"/>
              <a:lumOff val="25000"/>
            </a:schemeClr>
          </a:solidFill>
          <a:latin typeface="+mn-lt"/>
          <a:ea typeface="+mn-ea"/>
          <a:cs typeface="+mn-cs"/>
        </a:defRPr>
      </a:lvl3pPr>
      <a:lvl4pPr marL="1200090" indent="-171442" algn="l" defTabSz="685766" rtl="0" eaLnBrk="1" latinLnBrk="0" hangingPunct="1">
        <a:lnSpc>
          <a:spcPct val="90000"/>
        </a:lnSpc>
        <a:spcBef>
          <a:spcPts val="375"/>
        </a:spcBef>
        <a:buFont typeface="Arial" panose="020B0604020202020204" pitchFamily="34" charset="0"/>
        <a:buChar char="•"/>
        <a:defRPr sz="1200" kern="1200">
          <a:solidFill>
            <a:schemeClr val="tx1">
              <a:lumMod val="75000"/>
              <a:lumOff val="25000"/>
            </a:schemeClr>
          </a:solidFill>
          <a:latin typeface="+mn-lt"/>
          <a:ea typeface="+mn-ea"/>
          <a:cs typeface="+mn-cs"/>
        </a:defRPr>
      </a:lvl4pPr>
      <a:lvl5pPr marL="1542974" indent="-171442" algn="l" defTabSz="685766" rtl="0" eaLnBrk="1" latinLnBrk="0" hangingPunct="1">
        <a:lnSpc>
          <a:spcPct val="90000"/>
        </a:lnSpc>
        <a:spcBef>
          <a:spcPts val="375"/>
        </a:spcBef>
        <a:buFont typeface="Arial" panose="020B0604020202020204" pitchFamily="34" charset="0"/>
        <a:buChar char="•"/>
        <a:defRPr sz="1200" kern="1200">
          <a:solidFill>
            <a:schemeClr val="tx1">
              <a:lumMod val="75000"/>
              <a:lumOff val="25000"/>
            </a:schemeClr>
          </a:solidFill>
          <a:latin typeface="+mn-lt"/>
          <a:ea typeface="+mn-ea"/>
          <a:cs typeface="+mn-cs"/>
        </a:defRPr>
      </a:lvl5pPr>
      <a:lvl6pPr marL="1885856" indent="-171442" algn="l" defTabSz="685766"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739" indent="-171442" algn="l" defTabSz="685766"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622" indent="-171442" algn="l" defTabSz="685766"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505" indent="-171442" algn="l" defTabSz="685766"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766" rtl="0" eaLnBrk="1" latinLnBrk="0" hangingPunct="1">
        <a:defRPr sz="1350" kern="1200">
          <a:solidFill>
            <a:schemeClr val="tx1"/>
          </a:solidFill>
          <a:latin typeface="+mn-lt"/>
          <a:ea typeface="+mn-ea"/>
          <a:cs typeface="+mn-cs"/>
        </a:defRPr>
      </a:lvl1pPr>
      <a:lvl2pPr marL="342884" algn="l" defTabSz="685766" rtl="0" eaLnBrk="1" latinLnBrk="0" hangingPunct="1">
        <a:defRPr sz="1350" kern="1200">
          <a:solidFill>
            <a:schemeClr val="tx1"/>
          </a:solidFill>
          <a:latin typeface="+mn-lt"/>
          <a:ea typeface="+mn-ea"/>
          <a:cs typeface="+mn-cs"/>
        </a:defRPr>
      </a:lvl2pPr>
      <a:lvl3pPr marL="685766" algn="l" defTabSz="685766" rtl="0" eaLnBrk="1" latinLnBrk="0" hangingPunct="1">
        <a:defRPr sz="1350" kern="1200">
          <a:solidFill>
            <a:schemeClr val="tx1"/>
          </a:solidFill>
          <a:latin typeface="+mn-lt"/>
          <a:ea typeface="+mn-ea"/>
          <a:cs typeface="+mn-cs"/>
        </a:defRPr>
      </a:lvl3pPr>
      <a:lvl4pPr marL="1028649" algn="l" defTabSz="685766" rtl="0" eaLnBrk="1" latinLnBrk="0" hangingPunct="1">
        <a:defRPr sz="1350" kern="1200">
          <a:solidFill>
            <a:schemeClr val="tx1"/>
          </a:solidFill>
          <a:latin typeface="+mn-lt"/>
          <a:ea typeface="+mn-ea"/>
          <a:cs typeface="+mn-cs"/>
        </a:defRPr>
      </a:lvl4pPr>
      <a:lvl5pPr marL="1371532" algn="l" defTabSz="685766" rtl="0" eaLnBrk="1" latinLnBrk="0" hangingPunct="1">
        <a:defRPr sz="1350" kern="1200">
          <a:solidFill>
            <a:schemeClr val="tx1"/>
          </a:solidFill>
          <a:latin typeface="+mn-lt"/>
          <a:ea typeface="+mn-ea"/>
          <a:cs typeface="+mn-cs"/>
        </a:defRPr>
      </a:lvl5pPr>
      <a:lvl6pPr marL="1714415" algn="l" defTabSz="685766" rtl="0" eaLnBrk="1" latinLnBrk="0" hangingPunct="1">
        <a:defRPr sz="1350" kern="1200">
          <a:solidFill>
            <a:schemeClr val="tx1"/>
          </a:solidFill>
          <a:latin typeface="+mn-lt"/>
          <a:ea typeface="+mn-ea"/>
          <a:cs typeface="+mn-cs"/>
        </a:defRPr>
      </a:lvl6pPr>
      <a:lvl7pPr marL="2057297" algn="l" defTabSz="685766" rtl="0" eaLnBrk="1" latinLnBrk="0" hangingPunct="1">
        <a:defRPr sz="1350" kern="1200">
          <a:solidFill>
            <a:schemeClr val="tx1"/>
          </a:solidFill>
          <a:latin typeface="+mn-lt"/>
          <a:ea typeface="+mn-ea"/>
          <a:cs typeface="+mn-cs"/>
        </a:defRPr>
      </a:lvl7pPr>
      <a:lvl8pPr marL="2400180" algn="l" defTabSz="685766" rtl="0" eaLnBrk="1" latinLnBrk="0" hangingPunct="1">
        <a:defRPr sz="1350" kern="1200">
          <a:solidFill>
            <a:schemeClr val="tx1"/>
          </a:solidFill>
          <a:latin typeface="+mn-lt"/>
          <a:ea typeface="+mn-ea"/>
          <a:cs typeface="+mn-cs"/>
        </a:defRPr>
      </a:lvl8pPr>
      <a:lvl9pPr marL="2743064" algn="l" defTabSz="685766"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9.xml"/><Relationship Id="rId1" Type="http://schemas.openxmlformats.org/officeDocument/2006/relationships/slideLayout" Target="../slideLayouts/slideLayout10.xml"/></Relationships>
</file>

<file path=ppt/slides/_rels/slide1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0.xml"/><Relationship Id="rId1" Type="http://schemas.openxmlformats.org/officeDocument/2006/relationships/slideLayout" Target="../slideLayouts/slideLayout10.xml"/></Relationships>
</file>

<file path=ppt/slides/_rels/slide1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1.xml"/><Relationship Id="rId1" Type="http://schemas.openxmlformats.org/officeDocument/2006/relationships/slideLayout" Target="../slideLayouts/slideLayout10.xml"/></Relationships>
</file>

<file path=ppt/slides/_rels/slide1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2.xml"/><Relationship Id="rId1" Type="http://schemas.openxmlformats.org/officeDocument/2006/relationships/slideLayout" Target="../slideLayouts/slideLayout10.xml"/></Relationships>
</file>

<file path=ppt/slides/_rels/slide1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3.xml"/><Relationship Id="rId1" Type="http://schemas.openxmlformats.org/officeDocument/2006/relationships/slideLayout" Target="../slideLayouts/slideLayout10.xml"/></Relationships>
</file>

<file path=ppt/slides/_rels/slide1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4.xml"/><Relationship Id="rId1" Type="http://schemas.openxmlformats.org/officeDocument/2006/relationships/slideLayout" Target="../slideLayouts/slideLayout10.xml"/></Relationships>
</file>

<file path=ppt/slides/_rels/slide1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5.xml"/><Relationship Id="rId1" Type="http://schemas.openxmlformats.org/officeDocument/2006/relationships/slideLayout" Target="../slideLayouts/slideLayout10.xml"/></Relationships>
</file>

<file path=ppt/slides/_rels/slide1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6.xml"/><Relationship Id="rId1" Type="http://schemas.openxmlformats.org/officeDocument/2006/relationships/slideLayout" Target="../slideLayouts/slideLayout10.xml"/></Relationships>
</file>

<file path=ppt/slides/_rels/slide1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7.xml"/><Relationship Id="rId1" Type="http://schemas.openxmlformats.org/officeDocument/2006/relationships/slideLayout" Target="../slideLayouts/slideLayout10.xml"/></Relationships>
</file>

<file path=ppt/slides/_rels/slide19.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8.xml"/><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9.xml"/><Relationship Id="rId1" Type="http://schemas.openxmlformats.org/officeDocument/2006/relationships/slideLayout" Target="../slideLayouts/slideLayout10.xml"/></Relationships>
</file>

<file path=ppt/slides/_rels/slide2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0.xml"/><Relationship Id="rId1" Type="http://schemas.openxmlformats.org/officeDocument/2006/relationships/slideLayout" Target="../slideLayouts/slideLayout10.xml"/></Relationships>
</file>

<file path=ppt/slides/_rels/slide2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1.xml"/><Relationship Id="rId1" Type="http://schemas.openxmlformats.org/officeDocument/2006/relationships/slideLayout" Target="../slideLayouts/slideLayout10.xml"/></Relationships>
</file>

<file path=ppt/slides/_rels/slide2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4.xml"/><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5.xml"/><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6.xml"/><Relationship Id="rId1" Type="http://schemas.openxmlformats.org/officeDocument/2006/relationships/slideLayout" Target="../slideLayouts/slideLayout10.xml"/></Relationships>
</file>

<file path=ppt/slides/_rels/slide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7.xml"/><Relationship Id="rId1" Type="http://schemas.openxmlformats.org/officeDocument/2006/relationships/slideLayout" Target="../slideLayouts/slideLayout10.xml"/></Relationships>
</file>

<file path=ppt/slides/_rels/slide9.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8.xml"/><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696A0C76-A907-FF49-52C1-E709E8F9961F}"/>
              </a:ext>
            </a:extLst>
          </p:cNvPr>
          <p:cNvSpPr>
            <a:spLocks noGrp="1"/>
          </p:cNvSpPr>
          <p:nvPr>
            <p:ph type="sldNum" sz="quarter" idx="12"/>
          </p:nvPr>
        </p:nvSpPr>
        <p:spPr/>
        <p:txBody>
          <a:bodyPr/>
          <a:lstStyle/>
          <a:p>
            <a:fld id="{82EE24B5-652C-4DB5-B7C3-B5BBEC1280B1}" type="slidenum">
              <a:rPr lang="en-US" noProof="0" smtClean="0"/>
              <a:t>1</a:t>
            </a:fld>
            <a:endParaRPr lang="en-US" noProof="0" dirty="0"/>
          </a:p>
        </p:txBody>
      </p:sp>
    </p:spTree>
    <p:extLst>
      <p:ext uri="{BB962C8B-B14F-4D97-AF65-F5344CB8AC3E}">
        <p14:creationId xmlns:p14="http://schemas.microsoft.com/office/powerpoint/2010/main" val="40307771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 name="Picture Placeholder 20" descr="Two person handshake">
            <a:extLst>
              <a:ext uri="{FF2B5EF4-FFF2-40B4-BE49-F238E27FC236}">
                <a16:creationId xmlns:a16="http://schemas.microsoft.com/office/drawing/2014/main" id="{42EF1974-141C-494C-A63E-216742273C6F}"/>
              </a:ext>
            </a:extLst>
          </p:cNvPr>
          <p:cNvPicPr>
            <a:picLocks noGrp="1" noChangeAspect="1"/>
          </p:cNvPicPr>
          <p:nvPr>
            <p:ph type="pic" sz="quarter" idx="13"/>
          </p:nvPr>
        </p:nvPicPr>
        <p:blipFill>
          <a:blip r:embed="rId3">
            <a:extLst>
              <a:ext uri="{28A0092B-C50C-407E-A947-70E740481C1C}">
                <a14:useLocalDpi xmlns:a14="http://schemas.microsoft.com/office/drawing/2010/main" val="0"/>
              </a:ext>
            </a:extLst>
          </a:blip>
          <a:stretch>
            <a:fillRect/>
          </a:stretch>
        </p:blipFill>
        <p:spPr>
          <a:xfrm>
            <a:off x="0" y="1031411"/>
            <a:ext cx="9144000" cy="5143500"/>
          </a:xfrm>
        </p:spPr>
      </p:pic>
      <p:sp>
        <p:nvSpPr>
          <p:cNvPr id="22" name="object 3" descr="Blue rectangle">
            <a:extLst>
              <a:ext uri="{FF2B5EF4-FFF2-40B4-BE49-F238E27FC236}">
                <a16:creationId xmlns:a16="http://schemas.microsoft.com/office/drawing/2014/main" id="{2D225086-68BE-4168-8F17-9443ADD89675}"/>
              </a:ext>
            </a:extLst>
          </p:cNvPr>
          <p:cNvSpPr/>
          <p:nvPr/>
        </p:nvSpPr>
        <p:spPr>
          <a:xfrm>
            <a:off x="-9526" y="1031411"/>
            <a:ext cx="9144000" cy="5143500"/>
          </a:xfrm>
          <a:custGeom>
            <a:avLst/>
            <a:gdLst/>
            <a:ahLst/>
            <a:cxnLst/>
            <a:rect l="l" t="t" r="r" b="b"/>
            <a:pathLst>
              <a:path w="12189460" h="6858000">
                <a:moveTo>
                  <a:pt x="0" y="6858000"/>
                </a:moveTo>
                <a:lnTo>
                  <a:pt x="12188952" y="6858000"/>
                </a:lnTo>
                <a:lnTo>
                  <a:pt x="12188952" y="0"/>
                </a:lnTo>
                <a:lnTo>
                  <a:pt x="0" y="0"/>
                </a:lnTo>
                <a:lnTo>
                  <a:pt x="0" y="6858000"/>
                </a:lnTo>
                <a:close/>
              </a:path>
            </a:pathLst>
          </a:custGeom>
          <a:solidFill>
            <a:schemeClr val="tx2">
              <a:alpha val="69999"/>
            </a:schemeClr>
          </a:solidFill>
        </p:spPr>
        <p:txBody>
          <a:bodyPr wrap="square" lIns="0" tIns="0" rIns="0" bIns="0" rtlCol="0"/>
          <a:lstStyle/>
          <a:p>
            <a:pPr marL="800100" lvl="1" indent="-342900">
              <a:buFont typeface="Arial" panose="020B0604020202020204" pitchFamily="34" charset="0"/>
              <a:buChar char="•"/>
            </a:pPr>
            <a:endParaRPr lang="en-US" sz="1400" dirty="0">
              <a:solidFill>
                <a:schemeClr val="bg1"/>
              </a:solidFill>
            </a:endParaRPr>
          </a:p>
        </p:txBody>
      </p:sp>
      <p:sp>
        <p:nvSpPr>
          <p:cNvPr id="2" name="Slide Number Placeholder 1">
            <a:extLst>
              <a:ext uri="{FF2B5EF4-FFF2-40B4-BE49-F238E27FC236}">
                <a16:creationId xmlns:a16="http://schemas.microsoft.com/office/drawing/2014/main" id="{3790A3AE-E658-426D-96CD-CB0614B7418A}"/>
              </a:ext>
            </a:extLst>
          </p:cNvPr>
          <p:cNvSpPr>
            <a:spLocks noGrp="1"/>
          </p:cNvSpPr>
          <p:nvPr>
            <p:ph type="sldNum" sz="quarter" idx="12"/>
          </p:nvPr>
        </p:nvSpPr>
        <p:spPr/>
        <p:txBody>
          <a:bodyPr/>
          <a:lstStyle/>
          <a:p>
            <a:fld id="{82EE24B5-652C-4DB5-B7C3-B5BBEC1280B1}" type="slidenum">
              <a:rPr lang="en-US" smtClean="0"/>
              <a:t>10</a:t>
            </a:fld>
            <a:endParaRPr lang="en-US" dirty="0"/>
          </a:p>
        </p:txBody>
      </p:sp>
      <p:sp>
        <p:nvSpPr>
          <p:cNvPr id="6" name="Title 5">
            <a:extLst>
              <a:ext uri="{FF2B5EF4-FFF2-40B4-BE49-F238E27FC236}">
                <a16:creationId xmlns:a16="http://schemas.microsoft.com/office/drawing/2014/main" id="{6BDEDF39-62EC-40AF-98F4-06A79F1F80F1}"/>
              </a:ext>
            </a:extLst>
          </p:cNvPr>
          <p:cNvSpPr>
            <a:spLocks noGrp="1"/>
          </p:cNvSpPr>
          <p:nvPr>
            <p:ph type="title"/>
          </p:nvPr>
        </p:nvSpPr>
        <p:spPr bwMode="ltGray">
          <a:xfrm>
            <a:off x="2046914" y="1165500"/>
            <a:ext cx="4664279" cy="730493"/>
          </a:xfrm>
        </p:spPr>
        <p:txBody>
          <a:bodyPr>
            <a:noAutofit/>
          </a:bodyPr>
          <a:lstStyle/>
          <a:p>
            <a:pPr algn="ctr"/>
            <a:r>
              <a:rPr lang="en-US" sz="4400" dirty="0">
                <a:solidFill>
                  <a:schemeClr val="bg1"/>
                </a:solidFill>
              </a:rPr>
              <a:t>PRIDE of SELF</a:t>
            </a:r>
            <a:endParaRPr lang="en-US" sz="4400" dirty="0"/>
          </a:p>
        </p:txBody>
      </p:sp>
      <p:sp>
        <p:nvSpPr>
          <p:cNvPr id="24" name="object 5" descr="Beige rectangle">
            <a:extLst>
              <a:ext uri="{FF2B5EF4-FFF2-40B4-BE49-F238E27FC236}">
                <a16:creationId xmlns:a16="http://schemas.microsoft.com/office/drawing/2014/main" id="{73ED10AC-D04B-401B-A6A1-6069912D1664}"/>
              </a:ext>
            </a:extLst>
          </p:cNvPr>
          <p:cNvSpPr/>
          <p:nvPr/>
        </p:nvSpPr>
        <p:spPr bwMode="ltGray">
          <a:xfrm>
            <a:off x="2240561" y="1811007"/>
            <a:ext cx="4236440" cy="100722"/>
          </a:xfrm>
          <a:custGeom>
            <a:avLst/>
            <a:gdLst/>
            <a:ahLst/>
            <a:cxnLst/>
            <a:rect l="l" t="t" r="r" b="b"/>
            <a:pathLst>
              <a:path w="3931920">
                <a:moveTo>
                  <a:pt x="0" y="0"/>
                </a:moveTo>
                <a:lnTo>
                  <a:pt x="3931920" y="0"/>
                </a:lnTo>
              </a:path>
            </a:pathLst>
          </a:custGeom>
          <a:ln w="54864">
            <a:solidFill>
              <a:schemeClr val="accent1"/>
            </a:solidFill>
          </a:ln>
        </p:spPr>
        <p:txBody>
          <a:bodyPr wrap="square" lIns="0" tIns="0" rIns="0" bIns="0" rtlCol="0"/>
          <a:lstStyle/>
          <a:p>
            <a:endParaRPr lang="en-US" sz="1350" dirty="0"/>
          </a:p>
        </p:txBody>
      </p:sp>
      <p:sp>
        <p:nvSpPr>
          <p:cNvPr id="3" name="Title 5">
            <a:extLst>
              <a:ext uri="{FF2B5EF4-FFF2-40B4-BE49-F238E27FC236}">
                <a16:creationId xmlns:a16="http://schemas.microsoft.com/office/drawing/2014/main" id="{6F7C2BAF-E3FE-1A30-1096-8BDE37A565BD}"/>
              </a:ext>
            </a:extLst>
          </p:cNvPr>
          <p:cNvSpPr txBox="1">
            <a:spLocks/>
          </p:cNvSpPr>
          <p:nvPr/>
        </p:nvSpPr>
        <p:spPr bwMode="ltGray">
          <a:xfrm>
            <a:off x="0" y="2030082"/>
            <a:ext cx="9143999" cy="3903993"/>
          </a:xfrm>
          <a:prstGeom prst="rect">
            <a:avLst/>
          </a:prstGeom>
        </p:spPr>
        <p:txBody>
          <a:bodyPr vert="horz" lIns="91440" tIns="45720" rIns="91440" bIns="45720" rtlCol="0" anchor="ctr">
            <a:noAutofit/>
          </a:bodyPr>
          <a:lstStyle>
            <a:lvl1pPr algn="l" defTabSz="685766" rtl="0" eaLnBrk="1" latinLnBrk="0" hangingPunct="1">
              <a:lnSpc>
                <a:spcPct val="90000"/>
              </a:lnSpc>
              <a:spcBef>
                <a:spcPct val="0"/>
              </a:spcBef>
              <a:buNone/>
              <a:defRPr sz="2400" b="1" kern="1200">
                <a:solidFill>
                  <a:schemeClr val="bg1"/>
                </a:solidFill>
                <a:latin typeface="+mj-lt"/>
                <a:ea typeface="+mj-ea"/>
                <a:cs typeface="+mj-cs"/>
              </a:defRPr>
            </a:lvl1pPr>
          </a:lstStyle>
          <a:p>
            <a:pPr marL="342900" indent="-342900">
              <a:buFont typeface="Arial" panose="020B0604020202020204" pitchFamily="34" charset="0"/>
              <a:buChar char="•"/>
            </a:pPr>
            <a:r>
              <a:rPr lang="en-US" sz="4000" b="0" dirty="0"/>
              <a:t>In relation to God</a:t>
            </a:r>
          </a:p>
          <a:p>
            <a:pPr marL="800100" lvl="1" indent="-342900">
              <a:buFont typeface="Arial" panose="020B0604020202020204" pitchFamily="34" charset="0"/>
              <a:buChar char="•"/>
            </a:pPr>
            <a:r>
              <a:rPr lang="en-US" sz="3400" b="0" dirty="0">
                <a:solidFill>
                  <a:schemeClr val="bg1"/>
                </a:solidFill>
              </a:rPr>
              <a:t>pride is the setting up of </a:t>
            </a:r>
            <a:r>
              <a:rPr lang="en-US" sz="3400" u="sng" dirty="0">
                <a:solidFill>
                  <a:schemeClr val="bg1"/>
                </a:solidFill>
              </a:rPr>
              <a:t>our</a:t>
            </a:r>
            <a:r>
              <a:rPr lang="en-US" sz="3400" b="0" u="sng" dirty="0">
                <a:solidFill>
                  <a:schemeClr val="bg1"/>
                </a:solidFill>
              </a:rPr>
              <a:t>selves</a:t>
            </a:r>
            <a:r>
              <a:rPr lang="en-US" sz="3400" b="0" dirty="0">
                <a:solidFill>
                  <a:schemeClr val="bg1"/>
                </a:solidFill>
              </a:rPr>
              <a:t> over God’s will, putting our own will and desires above His. </a:t>
            </a:r>
          </a:p>
          <a:p>
            <a:pPr marL="571500" indent="-571500">
              <a:buFont typeface="Arial" panose="020B0604020202020204" pitchFamily="34" charset="0"/>
              <a:buChar char="•"/>
            </a:pPr>
            <a:r>
              <a:rPr lang="en-US" sz="4000" b="0" dirty="0"/>
              <a:t>As human beings we are sinners.  So we need little encouragement when it comes to acting out in self interest, ego, envy or misguided actions.   </a:t>
            </a:r>
          </a:p>
        </p:txBody>
      </p:sp>
    </p:spTree>
    <p:extLst>
      <p:ext uri="{BB962C8B-B14F-4D97-AF65-F5344CB8AC3E}">
        <p14:creationId xmlns:p14="http://schemas.microsoft.com/office/powerpoint/2010/main" val="37509210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4"/>
                                        </p:tgtEl>
                                        <p:attrNameLst>
                                          <p:attrName>style.visibility</p:attrName>
                                        </p:attrNameLst>
                                      </p:cBhvr>
                                      <p:to>
                                        <p:strVal val="visible"/>
                                      </p:to>
                                    </p:set>
                                    <p:animEffect transition="in" filter="fade">
                                      <p:cBhvr>
                                        <p:cTn id="10" dur="500"/>
                                        <p:tgtEl>
                                          <p:spTgt spid="24"/>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fade">
                                      <p:cBhvr>
                                        <p:cTn id="15" dur="500"/>
                                        <p:tgtEl>
                                          <p:spTgt spid="3">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Effect transition="in" filter="fade">
                                      <p:cBhvr>
                                        <p:cTn id="20" dur="500"/>
                                        <p:tgtEl>
                                          <p:spTgt spid="3">
                                            <p:txEl>
                                              <p:pRg st="1" end="1"/>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Effect transition="in" filter="fade">
                                      <p:cBhvr>
                                        <p:cTn id="25"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2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 name="Picture Placeholder 20" descr="Two person handshake">
            <a:extLst>
              <a:ext uri="{FF2B5EF4-FFF2-40B4-BE49-F238E27FC236}">
                <a16:creationId xmlns:a16="http://schemas.microsoft.com/office/drawing/2014/main" id="{42EF1974-141C-494C-A63E-216742273C6F}"/>
              </a:ext>
            </a:extLst>
          </p:cNvPr>
          <p:cNvPicPr>
            <a:picLocks noGrp="1" noChangeAspect="1"/>
          </p:cNvPicPr>
          <p:nvPr>
            <p:ph type="pic" sz="quarter" idx="13"/>
          </p:nvPr>
        </p:nvPicPr>
        <p:blipFill>
          <a:blip r:embed="rId3">
            <a:extLst>
              <a:ext uri="{28A0092B-C50C-407E-A947-70E740481C1C}">
                <a14:useLocalDpi xmlns:a14="http://schemas.microsoft.com/office/drawing/2010/main" val="0"/>
              </a:ext>
            </a:extLst>
          </a:blip>
          <a:stretch>
            <a:fillRect/>
          </a:stretch>
        </p:blipFill>
        <p:spPr>
          <a:xfrm>
            <a:off x="0" y="1031411"/>
            <a:ext cx="9144000" cy="5143500"/>
          </a:xfrm>
        </p:spPr>
      </p:pic>
      <p:sp>
        <p:nvSpPr>
          <p:cNvPr id="22" name="object 3" descr="Blue rectangle">
            <a:extLst>
              <a:ext uri="{FF2B5EF4-FFF2-40B4-BE49-F238E27FC236}">
                <a16:creationId xmlns:a16="http://schemas.microsoft.com/office/drawing/2014/main" id="{2D225086-68BE-4168-8F17-9443ADD89675}"/>
              </a:ext>
            </a:extLst>
          </p:cNvPr>
          <p:cNvSpPr/>
          <p:nvPr/>
        </p:nvSpPr>
        <p:spPr>
          <a:xfrm>
            <a:off x="-1" y="1031411"/>
            <a:ext cx="9144000" cy="5143500"/>
          </a:xfrm>
          <a:custGeom>
            <a:avLst/>
            <a:gdLst/>
            <a:ahLst/>
            <a:cxnLst/>
            <a:rect l="l" t="t" r="r" b="b"/>
            <a:pathLst>
              <a:path w="12189460" h="6858000">
                <a:moveTo>
                  <a:pt x="0" y="6858000"/>
                </a:moveTo>
                <a:lnTo>
                  <a:pt x="12188952" y="6858000"/>
                </a:lnTo>
                <a:lnTo>
                  <a:pt x="12188952" y="0"/>
                </a:lnTo>
                <a:lnTo>
                  <a:pt x="0" y="0"/>
                </a:lnTo>
                <a:lnTo>
                  <a:pt x="0" y="6858000"/>
                </a:lnTo>
                <a:close/>
              </a:path>
            </a:pathLst>
          </a:custGeom>
          <a:solidFill>
            <a:schemeClr val="tx2">
              <a:alpha val="69999"/>
            </a:schemeClr>
          </a:solidFill>
        </p:spPr>
        <p:txBody>
          <a:bodyPr wrap="square" lIns="0" tIns="0" rIns="0" bIns="0" rtlCol="0"/>
          <a:lstStyle/>
          <a:p>
            <a:pPr marL="800100" lvl="1" indent="-342900">
              <a:buFont typeface="Arial" panose="020B0604020202020204" pitchFamily="34" charset="0"/>
              <a:buChar char="•"/>
            </a:pPr>
            <a:endParaRPr lang="en-US" sz="1400" dirty="0">
              <a:solidFill>
                <a:schemeClr val="bg1"/>
              </a:solidFill>
            </a:endParaRPr>
          </a:p>
        </p:txBody>
      </p:sp>
      <p:sp>
        <p:nvSpPr>
          <p:cNvPr id="2" name="Slide Number Placeholder 1">
            <a:extLst>
              <a:ext uri="{FF2B5EF4-FFF2-40B4-BE49-F238E27FC236}">
                <a16:creationId xmlns:a16="http://schemas.microsoft.com/office/drawing/2014/main" id="{3790A3AE-E658-426D-96CD-CB0614B7418A}"/>
              </a:ext>
            </a:extLst>
          </p:cNvPr>
          <p:cNvSpPr>
            <a:spLocks noGrp="1"/>
          </p:cNvSpPr>
          <p:nvPr>
            <p:ph type="sldNum" sz="quarter" idx="12"/>
          </p:nvPr>
        </p:nvSpPr>
        <p:spPr/>
        <p:txBody>
          <a:bodyPr/>
          <a:lstStyle/>
          <a:p>
            <a:fld id="{82EE24B5-652C-4DB5-B7C3-B5BBEC1280B1}" type="slidenum">
              <a:rPr lang="en-US" smtClean="0"/>
              <a:t>11</a:t>
            </a:fld>
            <a:endParaRPr lang="en-US" dirty="0"/>
          </a:p>
        </p:txBody>
      </p:sp>
      <p:sp>
        <p:nvSpPr>
          <p:cNvPr id="6" name="Title 5">
            <a:extLst>
              <a:ext uri="{FF2B5EF4-FFF2-40B4-BE49-F238E27FC236}">
                <a16:creationId xmlns:a16="http://schemas.microsoft.com/office/drawing/2014/main" id="{6BDEDF39-62EC-40AF-98F4-06A79F1F80F1}"/>
              </a:ext>
            </a:extLst>
          </p:cNvPr>
          <p:cNvSpPr>
            <a:spLocks noGrp="1"/>
          </p:cNvSpPr>
          <p:nvPr>
            <p:ph type="title"/>
          </p:nvPr>
        </p:nvSpPr>
        <p:spPr bwMode="ltGray">
          <a:xfrm>
            <a:off x="2046914" y="1165500"/>
            <a:ext cx="4664279" cy="730493"/>
          </a:xfrm>
        </p:spPr>
        <p:txBody>
          <a:bodyPr>
            <a:noAutofit/>
          </a:bodyPr>
          <a:lstStyle/>
          <a:p>
            <a:pPr algn="ctr"/>
            <a:r>
              <a:rPr lang="en-US" sz="3600" dirty="0">
                <a:solidFill>
                  <a:schemeClr val="bg1"/>
                </a:solidFill>
              </a:rPr>
              <a:t>God’s view of Pride</a:t>
            </a:r>
            <a:endParaRPr lang="en-US" sz="3600" dirty="0"/>
          </a:p>
        </p:txBody>
      </p:sp>
      <p:sp>
        <p:nvSpPr>
          <p:cNvPr id="24" name="object 5" descr="Beige rectangle">
            <a:extLst>
              <a:ext uri="{FF2B5EF4-FFF2-40B4-BE49-F238E27FC236}">
                <a16:creationId xmlns:a16="http://schemas.microsoft.com/office/drawing/2014/main" id="{73ED10AC-D04B-401B-A6A1-6069912D1664}"/>
              </a:ext>
            </a:extLst>
          </p:cNvPr>
          <p:cNvSpPr/>
          <p:nvPr/>
        </p:nvSpPr>
        <p:spPr bwMode="ltGray">
          <a:xfrm>
            <a:off x="2164361" y="1811007"/>
            <a:ext cx="4236440" cy="100722"/>
          </a:xfrm>
          <a:custGeom>
            <a:avLst/>
            <a:gdLst/>
            <a:ahLst/>
            <a:cxnLst/>
            <a:rect l="l" t="t" r="r" b="b"/>
            <a:pathLst>
              <a:path w="3931920">
                <a:moveTo>
                  <a:pt x="0" y="0"/>
                </a:moveTo>
                <a:lnTo>
                  <a:pt x="3931920" y="0"/>
                </a:lnTo>
              </a:path>
            </a:pathLst>
          </a:custGeom>
          <a:ln w="54864">
            <a:solidFill>
              <a:schemeClr val="accent1"/>
            </a:solidFill>
          </a:ln>
        </p:spPr>
        <p:txBody>
          <a:bodyPr wrap="square" lIns="0" tIns="0" rIns="0" bIns="0" rtlCol="0"/>
          <a:lstStyle/>
          <a:p>
            <a:endParaRPr lang="en-US" sz="1350" dirty="0"/>
          </a:p>
        </p:txBody>
      </p:sp>
      <p:sp>
        <p:nvSpPr>
          <p:cNvPr id="3" name="Title 5">
            <a:extLst>
              <a:ext uri="{FF2B5EF4-FFF2-40B4-BE49-F238E27FC236}">
                <a16:creationId xmlns:a16="http://schemas.microsoft.com/office/drawing/2014/main" id="{6F7C2BAF-E3FE-1A30-1096-8BDE37A565BD}"/>
              </a:ext>
            </a:extLst>
          </p:cNvPr>
          <p:cNvSpPr txBox="1">
            <a:spLocks/>
          </p:cNvSpPr>
          <p:nvPr/>
        </p:nvSpPr>
        <p:spPr bwMode="ltGray">
          <a:xfrm>
            <a:off x="0" y="1895993"/>
            <a:ext cx="9143999" cy="4278917"/>
          </a:xfrm>
          <a:prstGeom prst="rect">
            <a:avLst/>
          </a:prstGeom>
        </p:spPr>
        <p:txBody>
          <a:bodyPr vert="horz" lIns="91440" tIns="45720" rIns="91440" bIns="45720" rtlCol="0" anchor="ctr">
            <a:noAutofit/>
          </a:bodyPr>
          <a:lstStyle>
            <a:lvl1pPr algn="l" defTabSz="685766" rtl="0" eaLnBrk="1" latinLnBrk="0" hangingPunct="1">
              <a:lnSpc>
                <a:spcPct val="90000"/>
              </a:lnSpc>
              <a:spcBef>
                <a:spcPct val="0"/>
              </a:spcBef>
              <a:buNone/>
              <a:defRPr sz="2400" b="1" kern="1200">
                <a:solidFill>
                  <a:schemeClr val="bg1"/>
                </a:solidFill>
                <a:latin typeface="+mj-lt"/>
                <a:ea typeface="+mj-ea"/>
                <a:cs typeface="+mj-cs"/>
              </a:defRPr>
            </a:lvl1pPr>
          </a:lstStyle>
          <a:p>
            <a:pPr marL="342900" indent="-342900">
              <a:buFont typeface="Arial" panose="020B0604020202020204" pitchFamily="34" charset="0"/>
              <a:buChar char="•"/>
            </a:pPr>
            <a:r>
              <a:rPr lang="en-US" sz="3000" b="0" u="sng" dirty="0"/>
              <a:t>[Pro 6:16-17 NKJV] </a:t>
            </a:r>
            <a:r>
              <a:rPr lang="en-US" sz="3000" b="0" dirty="0"/>
              <a:t>16 These six [things] the LORD hates, Yes, seven [are] an abomination to Him: 17 A </a:t>
            </a:r>
            <a:r>
              <a:rPr lang="en-US" sz="3000" b="0" u="sng" dirty="0"/>
              <a:t>proud look, </a:t>
            </a:r>
            <a:r>
              <a:rPr lang="en-US" sz="3000" b="0" dirty="0"/>
              <a:t>A lying tongue, Hands that shed innocent blood,.</a:t>
            </a:r>
          </a:p>
          <a:p>
            <a:pPr marL="342900" indent="-342900">
              <a:buFont typeface="Arial" panose="020B0604020202020204" pitchFamily="34" charset="0"/>
              <a:buChar char="•"/>
            </a:pPr>
            <a:r>
              <a:rPr lang="en-US" sz="3000" b="0" u="sng" dirty="0"/>
              <a:t>[1Jo 2:15-16 NKJV] </a:t>
            </a:r>
            <a:r>
              <a:rPr lang="en-US" sz="3000" b="0" dirty="0"/>
              <a:t>15 Do not love the world or the things in the world. If anyone loves the world, the love of the Father is not in him. 16 For all that [is] in the world--the </a:t>
            </a:r>
            <a:r>
              <a:rPr lang="en-US" sz="3000" b="0" u="sng" dirty="0"/>
              <a:t>lust of the flesh, the lust of the eyes, and the pride of life-</a:t>
            </a:r>
            <a:r>
              <a:rPr lang="en-US" sz="3000" b="0" dirty="0"/>
              <a:t>-is not of the Father but is of the world.</a:t>
            </a:r>
          </a:p>
        </p:txBody>
      </p:sp>
    </p:spTree>
    <p:extLst>
      <p:ext uri="{BB962C8B-B14F-4D97-AF65-F5344CB8AC3E}">
        <p14:creationId xmlns:p14="http://schemas.microsoft.com/office/powerpoint/2010/main" val="39685618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4"/>
                                        </p:tgtEl>
                                        <p:attrNameLst>
                                          <p:attrName>style.visibility</p:attrName>
                                        </p:attrNameLst>
                                      </p:cBhvr>
                                      <p:to>
                                        <p:strVal val="visible"/>
                                      </p:to>
                                    </p:set>
                                    <p:animEffect transition="in" filter="fade">
                                      <p:cBhvr>
                                        <p:cTn id="10" dur="500"/>
                                        <p:tgtEl>
                                          <p:spTgt spid="24"/>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fade">
                                      <p:cBhvr>
                                        <p:cTn id="15" dur="500"/>
                                        <p:tgtEl>
                                          <p:spTgt spid="3">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Effect transition="in" filter="fade">
                                      <p:cBhvr>
                                        <p:cTn id="20"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2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 name="Picture Placeholder 20" descr="Two person handshake">
            <a:extLst>
              <a:ext uri="{FF2B5EF4-FFF2-40B4-BE49-F238E27FC236}">
                <a16:creationId xmlns:a16="http://schemas.microsoft.com/office/drawing/2014/main" id="{42EF1974-141C-494C-A63E-216742273C6F}"/>
              </a:ext>
            </a:extLst>
          </p:cNvPr>
          <p:cNvPicPr>
            <a:picLocks noGrp="1" noChangeAspect="1"/>
          </p:cNvPicPr>
          <p:nvPr>
            <p:ph type="pic" sz="quarter" idx="13"/>
          </p:nvPr>
        </p:nvPicPr>
        <p:blipFill>
          <a:blip r:embed="rId3">
            <a:extLst>
              <a:ext uri="{28A0092B-C50C-407E-A947-70E740481C1C}">
                <a14:useLocalDpi xmlns:a14="http://schemas.microsoft.com/office/drawing/2010/main" val="0"/>
              </a:ext>
            </a:extLst>
          </a:blip>
          <a:stretch>
            <a:fillRect/>
          </a:stretch>
        </p:blipFill>
        <p:spPr>
          <a:xfrm>
            <a:off x="0" y="469783"/>
            <a:ext cx="9144000" cy="5705128"/>
          </a:xfrm>
        </p:spPr>
      </p:pic>
      <p:sp>
        <p:nvSpPr>
          <p:cNvPr id="22" name="object 3" descr="Blue rectangle">
            <a:extLst>
              <a:ext uri="{FF2B5EF4-FFF2-40B4-BE49-F238E27FC236}">
                <a16:creationId xmlns:a16="http://schemas.microsoft.com/office/drawing/2014/main" id="{2D225086-68BE-4168-8F17-9443ADD89675}"/>
              </a:ext>
            </a:extLst>
          </p:cNvPr>
          <p:cNvSpPr/>
          <p:nvPr/>
        </p:nvSpPr>
        <p:spPr>
          <a:xfrm>
            <a:off x="0" y="469783"/>
            <a:ext cx="9144000" cy="5763486"/>
          </a:xfrm>
          <a:custGeom>
            <a:avLst/>
            <a:gdLst/>
            <a:ahLst/>
            <a:cxnLst/>
            <a:rect l="l" t="t" r="r" b="b"/>
            <a:pathLst>
              <a:path w="12189460" h="6858000">
                <a:moveTo>
                  <a:pt x="0" y="6858000"/>
                </a:moveTo>
                <a:lnTo>
                  <a:pt x="12188952" y="6858000"/>
                </a:lnTo>
                <a:lnTo>
                  <a:pt x="12188952" y="0"/>
                </a:lnTo>
                <a:lnTo>
                  <a:pt x="0" y="0"/>
                </a:lnTo>
                <a:lnTo>
                  <a:pt x="0" y="6858000"/>
                </a:lnTo>
                <a:close/>
              </a:path>
            </a:pathLst>
          </a:custGeom>
          <a:solidFill>
            <a:schemeClr val="tx2">
              <a:alpha val="69999"/>
            </a:schemeClr>
          </a:solidFill>
        </p:spPr>
        <p:txBody>
          <a:bodyPr wrap="square" lIns="0" tIns="0" rIns="0" bIns="0" rtlCol="0"/>
          <a:lstStyle/>
          <a:p>
            <a:endParaRPr lang="en-US" sz="1350" dirty="0"/>
          </a:p>
        </p:txBody>
      </p:sp>
      <p:sp>
        <p:nvSpPr>
          <p:cNvPr id="2" name="Slide Number Placeholder 1">
            <a:extLst>
              <a:ext uri="{FF2B5EF4-FFF2-40B4-BE49-F238E27FC236}">
                <a16:creationId xmlns:a16="http://schemas.microsoft.com/office/drawing/2014/main" id="{3790A3AE-E658-426D-96CD-CB0614B7418A}"/>
              </a:ext>
            </a:extLst>
          </p:cNvPr>
          <p:cNvSpPr>
            <a:spLocks noGrp="1"/>
          </p:cNvSpPr>
          <p:nvPr>
            <p:ph type="sldNum" sz="quarter" idx="12"/>
          </p:nvPr>
        </p:nvSpPr>
        <p:spPr/>
        <p:txBody>
          <a:bodyPr/>
          <a:lstStyle/>
          <a:p>
            <a:fld id="{82EE24B5-652C-4DB5-B7C3-B5BBEC1280B1}" type="slidenum">
              <a:rPr lang="en-US" smtClean="0"/>
              <a:t>12</a:t>
            </a:fld>
            <a:endParaRPr lang="en-US" dirty="0"/>
          </a:p>
        </p:txBody>
      </p:sp>
      <p:sp>
        <p:nvSpPr>
          <p:cNvPr id="12" name="Title 5">
            <a:extLst>
              <a:ext uri="{FF2B5EF4-FFF2-40B4-BE49-F238E27FC236}">
                <a16:creationId xmlns:a16="http://schemas.microsoft.com/office/drawing/2014/main" id="{EA58B3EB-AEE8-41AC-8E21-F134F2D13081}"/>
              </a:ext>
            </a:extLst>
          </p:cNvPr>
          <p:cNvSpPr>
            <a:spLocks noGrp="1"/>
          </p:cNvSpPr>
          <p:nvPr>
            <p:ph type="title"/>
          </p:nvPr>
        </p:nvSpPr>
        <p:spPr bwMode="ltGray">
          <a:xfrm>
            <a:off x="714935" y="411425"/>
            <a:ext cx="7886700" cy="771928"/>
          </a:xfrm>
        </p:spPr>
        <p:txBody>
          <a:bodyPr>
            <a:normAutofit/>
          </a:bodyPr>
          <a:lstStyle/>
          <a:p>
            <a:r>
              <a:rPr lang="en-US" sz="3200" dirty="0"/>
              <a:t>What is on the opposite side of Pride? </a:t>
            </a:r>
          </a:p>
        </p:txBody>
      </p:sp>
      <p:sp>
        <p:nvSpPr>
          <p:cNvPr id="13" name="Title 5">
            <a:extLst>
              <a:ext uri="{FF2B5EF4-FFF2-40B4-BE49-F238E27FC236}">
                <a16:creationId xmlns:a16="http://schemas.microsoft.com/office/drawing/2014/main" id="{417922A2-6D13-403C-823A-B74307EF7721}"/>
              </a:ext>
            </a:extLst>
          </p:cNvPr>
          <p:cNvSpPr txBox="1">
            <a:spLocks/>
          </p:cNvSpPr>
          <p:nvPr/>
        </p:nvSpPr>
        <p:spPr bwMode="ltGray">
          <a:xfrm>
            <a:off x="0" y="1685197"/>
            <a:ext cx="9018165" cy="4420469"/>
          </a:xfrm>
          <a:prstGeom prst="rect">
            <a:avLst/>
          </a:prstGeom>
        </p:spPr>
        <p:txBody>
          <a:bodyPr vert="horz" lIns="91440" tIns="45720" rIns="91440" bIns="45720" rtlCol="0" anchor="ctr">
            <a:noAutofit/>
          </a:bodyPr>
          <a:lstStyle>
            <a:lvl1pPr algn="l" defTabSz="685766" rtl="0" eaLnBrk="1" latinLnBrk="0" hangingPunct="1">
              <a:lnSpc>
                <a:spcPct val="90000"/>
              </a:lnSpc>
              <a:spcBef>
                <a:spcPct val="0"/>
              </a:spcBef>
              <a:buNone/>
              <a:defRPr sz="2400" b="1" kern="1200">
                <a:solidFill>
                  <a:schemeClr val="bg1"/>
                </a:solidFill>
                <a:latin typeface="+mj-lt"/>
                <a:ea typeface="+mj-ea"/>
                <a:cs typeface="+mj-cs"/>
              </a:defRPr>
            </a:lvl1pPr>
          </a:lstStyle>
          <a:p>
            <a:pPr marL="457200" indent="-457200">
              <a:buFont typeface="+mj-lt"/>
              <a:buAutoNum type="arabicPeriod"/>
            </a:pPr>
            <a:r>
              <a:rPr lang="en-US" sz="3000" u="sng" dirty="0"/>
              <a:t>Humility</a:t>
            </a:r>
          </a:p>
          <a:p>
            <a:pPr marL="914400" lvl="1" indent="-457200">
              <a:buFont typeface="+mj-lt"/>
              <a:buAutoNum type="arabicPeriod"/>
            </a:pPr>
            <a:r>
              <a:rPr lang="en-US" sz="3000" u="sng" dirty="0">
                <a:solidFill>
                  <a:schemeClr val="bg1"/>
                </a:solidFill>
              </a:rPr>
              <a:t>[Mat 23:12 NKJV] </a:t>
            </a:r>
            <a:r>
              <a:rPr lang="en-US" sz="3000" dirty="0">
                <a:solidFill>
                  <a:schemeClr val="bg1"/>
                </a:solidFill>
              </a:rPr>
              <a:t>12 "And whoever exalts himself will be humbled, and he who humbles himself will be exalted.</a:t>
            </a:r>
          </a:p>
          <a:p>
            <a:pPr marL="914400" lvl="1" indent="-457200">
              <a:buFont typeface="+mj-lt"/>
              <a:buAutoNum type="arabicPeriod"/>
            </a:pPr>
            <a:r>
              <a:rPr lang="en-US" sz="3000" u="sng" dirty="0">
                <a:solidFill>
                  <a:schemeClr val="bg1"/>
                </a:solidFill>
              </a:rPr>
              <a:t>[Isa 2:11 NKJV] </a:t>
            </a:r>
            <a:r>
              <a:rPr lang="en-US" sz="3000" dirty="0">
                <a:solidFill>
                  <a:schemeClr val="bg1"/>
                </a:solidFill>
              </a:rPr>
              <a:t>11 The lofty looks of man shall be humbled, The haughtiness of men shall be bowed down, And the LORD alone shall be exalted in that day.</a:t>
            </a:r>
          </a:p>
          <a:p>
            <a:pPr marL="914400" lvl="1" indent="-457200">
              <a:buFont typeface="+mj-lt"/>
              <a:buAutoNum type="arabicPeriod"/>
            </a:pPr>
            <a:endParaRPr lang="en-US" sz="3000" dirty="0">
              <a:solidFill>
                <a:schemeClr val="bg1"/>
              </a:solidFill>
            </a:endParaRPr>
          </a:p>
        </p:txBody>
      </p:sp>
      <p:sp>
        <p:nvSpPr>
          <p:cNvPr id="14" name="object 5" descr="Beige rectangle">
            <a:extLst>
              <a:ext uri="{FF2B5EF4-FFF2-40B4-BE49-F238E27FC236}">
                <a16:creationId xmlns:a16="http://schemas.microsoft.com/office/drawing/2014/main" id="{585606B4-B243-4B6E-95E7-1C2C2C004773}"/>
              </a:ext>
            </a:extLst>
          </p:cNvPr>
          <p:cNvSpPr/>
          <p:nvPr/>
        </p:nvSpPr>
        <p:spPr bwMode="ltGray">
          <a:xfrm>
            <a:off x="836726" y="1040872"/>
            <a:ext cx="6973774" cy="73236"/>
          </a:xfrm>
          <a:custGeom>
            <a:avLst/>
            <a:gdLst/>
            <a:ahLst/>
            <a:cxnLst/>
            <a:rect l="l" t="t" r="r" b="b"/>
            <a:pathLst>
              <a:path w="3931920">
                <a:moveTo>
                  <a:pt x="0" y="0"/>
                </a:moveTo>
                <a:lnTo>
                  <a:pt x="3931920" y="0"/>
                </a:lnTo>
              </a:path>
            </a:pathLst>
          </a:custGeom>
          <a:ln w="54864">
            <a:solidFill>
              <a:schemeClr val="accent1"/>
            </a:solidFill>
          </a:ln>
        </p:spPr>
        <p:txBody>
          <a:bodyPr wrap="square" lIns="0" tIns="0" rIns="0" bIns="0" rtlCol="0"/>
          <a:lstStyle/>
          <a:p>
            <a:endParaRPr lang="en-US" sz="1350" dirty="0"/>
          </a:p>
        </p:txBody>
      </p:sp>
    </p:spTree>
    <p:extLst>
      <p:ext uri="{BB962C8B-B14F-4D97-AF65-F5344CB8AC3E}">
        <p14:creationId xmlns:p14="http://schemas.microsoft.com/office/powerpoint/2010/main" val="24105746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3">
                                            <p:txEl>
                                              <p:pRg st="0" end="0"/>
                                            </p:txEl>
                                          </p:spTgt>
                                        </p:tgtEl>
                                        <p:attrNameLst>
                                          <p:attrName>style.visibility</p:attrName>
                                        </p:attrNameLst>
                                      </p:cBhvr>
                                      <p:to>
                                        <p:strVal val="visible"/>
                                      </p:to>
                                    </p:set>
                                    <p:animEffect transition="in" filter="fade">
                                      <p:cBhvr>
                                        <p:cTn id="7" dur="500"/>
                                        <p:tgtEl>
                                          <p:spTgt spid="1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3">
                                            <p:txEl>
                                              <p:pRg st="1" end="1"/>
                                            </p:txEl>
                                          </p:spTgt>
                                        </p:tgtEl>
                                        <p:attrNameLst>
                                          <p:attrName>style.visibility</p:attrName>
                                        </p:attrNameLst>
                                      </p:cBhvr>
                                      <p:to>
                                        <p:strVal val="visible"/>
                                      </p:to>
                                    </p:set>
                                    <p:animEffect transition="in" filter="fade">
                                      <p:cBhvr>
                                        <p:cTn id="12" dur="500"/>
                                        <p:tgtEl>
                                          <p:spTgt spid="1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3">
                                            <p:txEl>
                                              <p:pRg st="2" end="2"/>
                                            </p:txEl>
                                          </p:spTgt>
                                        </p:tgtEl>
                                        <p:attrNameLst>
                                          <p:attrName>style.visibility</p:attrName>
                                        </p:attrNameLst>
                                      </p:cBhvr>
                                      <p:to>
                                        <p:strVal val="visible"/>
                                      </p:to>
                                    </p:set>
                                    <p:animEffect transition="in" filter="fade">
                                      <p:cBhvr>
                                        <p:cTn id="17" dur="500"/>
                                        <p:tgtEl>
                                          <p:spTgt spid="1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 name="Picture Placeholder 20" descr="Two person handshake">
            <a:extLst>
              <a:ext uri="{FF2B5EF4-FFF2-40B4-BE49-F238E27FC236}">
                <a16:creationId xmlns:a16="http://schemas.microsoft.com/office/drawing/2014/main" id="{42EF1974-141C-494C-A63E-216742273C6F}"/>
              </a:ext>
            </a:extLst>
          </p:cNvPr>
          <p:cNvPicPr>
            <a:picLocks noGrp="1" noChangeAspect="1"/>
          </p:cNvPicPr>
          <p:nvPr>
            <p:ph type="pic" sz="quarter" idx="13"/>
          </p:nvPr>
        </p:nvPicPr>
        <p:blipFill>
          <a:blip r:embed="rId3">
            <a:extLst>
              <a:ext uri="{28A0092B-C50C-407E-A947-70E740481C1C}">
                <a14:useLocalDpi xmlns:a14="http://schemas.microsoft.com/office/drawing/2010/main" val="0"/>
              </a:ext>
            </a:extLst>
          </a:blip>
          <a:stretch>
            <a:fillRect/>
          </a:stretch>
        </p:blipFill>
        <p:spPr>
          <a:xfrm>
            <a:off x="0" y="469783"/>
            <a:ext cx="9144000" cy="5705128"/>
          </a:xfrm>
        </p:spPr>
      </p:pic>
      <p:sp>
        <p:nvSpPr>
          <p:cNvPr id="22" name="object 3" descr="Blue rectangle">
            <a:extLst>
              <a:ext uri="{FF2B5EF4-FFF2-40B4-BE49-F238E27FC236}">
                <a16:creationId xmlns:a16="http://schemas.microsoft.com/office/drawing/2014/main" id="{2D225086-68BE-4168-8F17-9443ADD89675}"/>
              </a:ext>
            </a:extLst>
          </p:cNvPr>
          <p:cNvSpPr/>
          <p:nvPr/>
        </p:nvSpPr>
        <p:spPr>
          <a:xfrm>
            <a:off x="0" y="469783"/>
            <a:ext cx="9144000" cy="5763486"/>
          </a:xfrm>
          <a:custGeom>
            <a:avLst/>
            <a:gdLst/>
            <a:ahLst/>
            <a:cxnLst/>
            <a:rect l="l" t="t" r="r" b="b"/>
            <a:pathLst>
              <a:path w="12189460" h="6858000">
                <a:moveTo>
                  <a:pt x="0" y="6858000"/>
                </a:moveTo>
                <a:lnTo>
                  <a:pt x="12188952" y="6858000"/>
                </a:lnTo>
                <a:lnTo>
                  <a:pt x="12188952" y="0"/>
                </a:lnTo>
                <a:lnTo>
                  <a:pt x="0" y="0"/>
                </a:lnTo>
                <a:lnTo>
                  <a:pt x="0" y="6858000"/>
                </a:lnTo>
                <a:close/>
              </a:path>
            </a:pathLst>
          </a:custGeom>
          <a:solidFill>
            <a:schemeClr val="tx2">
              <a:alpha val="69999"/>
            </a:schemeClr>
          </a:solidFill>
        </p:spPr>
        <p:txBody>
          <a:bodyPr wrap="square" lIns="0" tIns="0" rIns="0" bIns="0" rtlCol="0"/>
          <a:lstStyle/>
          <a:p>
            <a:endParaRPr lang="en-US" sz="1350" dirty="0"/>
          </a:p>
        </p:txBody>
      </p:sp>
      <p:sp>
        <p:nvSpPr>
          <p:cNvPr id="2" name="Slide Number Placeholder 1">
            <a:extLst>
              <a:ext uri="{FF2B5EF4-FFF2-40B4-BE49-F238E27FC236}">
                <a16:creationId xmlns:a16="http://schemas.microsoft.com/office/drawing/2014/main" id="{3790A3AE-E658-426D-96CD-CB0614B7418A}"/>
              </a:ext>
            </a:extLst>
          </p:cNvPr>
          <p:cNvSpPr>
            <a:spLocks noGrp="1"/>
          </p:cNvSpPr>
          <p:nvPr>
            <p:ph type="sldNum" sz="quarter" idx="12"/>
          </p:nvPr>
        </p:nvSpPr>
        <p:spPr/>
        <p:txBody>
          <a:bodyPr/>
          <a:lstStyle/>
          <a:p>
            <a:fld id="{82EE24B5-652C-4DB5-B7C3-B5BBEC1280B1}" type="slidenum">
              <a:rPr lang="en-US" smtClean="0"/>
              <a:t>13</a:t>
            </a:fld>
            <a:endParaRPr lang="en-US" dirty="0"/>
          </a:p>
        </p:txBody>
      </p:sp>
      <p:sp>
        <p:nvSpPr>
          <p:cNvPr id="12" name="Title 5">
            <a:extLst>
              <a:ext uri="{FF2B5EF4-FFF2-40B4-BE49-F238E27FC236}">
                <a16:creationId xmlns:a16="http://schemas.microsoft.com/office/drawing/2014/main" id="{EA58B3EB-AEE8-41AC-8E21-F134F2D13081}"/>
              </a:ext>
            </a:extLst>
          </p:cNvPr>
          <p:cNvSpPr>
            <a:spLocks noGrp="1"/>
          </p:cNvSpPr>
          <p:nvPr>
            <p:ph type="title"/>
          </p:nvPr>
        </p:nvSpPr>
        <p:spPr bwMode="ltGray">
          <a:xfrm>
            <a:off x="714935" y="411425"/>
            <a:ext cx="7886700" cy="771928"/>
          </a:xfrm>
        </p:spPr>
        <p:txBody>
          <a:bodyPr>
            <a:normAutofit/>
          </a:bodyPr>
          <a:lstStyle/>
          <a:p>
            <a:r>
              <a:rPr lang="en-US" sz="3200" dirty="0"/>
              <a:t>Bible example – (YOUNG ADULTS)</a:t>
            </a:r>
          </a:p>
        </p:txBody>
      </p:sp>
      <p:sp>
        <p:nvSpPr>
          <p:cNvPr id="13" name="Title 5">
            <a:extLst>
              <a:ext uri="{FF2B5EF4-FFF2-40B4-BE49-F238E27FC236}">
                <a16:creationId xmlns:a16="http://schemas.microsoft.com/office/drawing/2014/main" id="{417922A2-6D13-403C-823A-B74307EF7721}"/>
              </a:ext>
            </a:extLst>
          </p:cNvPr>
          <p:cNvSpPr txBox="1">
            <a:spLocks/>
          </p:cNvSpPr>
          <p:nvPr/>
        </p:nvSpPr>
        <p:spPr bwMode="ltGray">
          <a:xfrm>
            <a:off x="167780" y="1040871"/>
            <a:ext cx="8850385" cy="5064795"/>
          </a:xfrm>
          <a:prstGeom prst="rect">
            <a:avLst/>
          </a:prstGeom>
        </p:spPr>
        <p:txBody>
          <a:bodyPr vert="horz" lIns="91440" tIns="45720" rIns="91440" bIns="45720" rtlCol="0" anchor="ctr">
            <a:noAutofit/>
          </a:bodyPr>
          <a:lstStyle>
            <a:lvl1pPr algn="l" defTabSz="685766" rtl="0" eaLnBrk="1" latinLnBrk="0" hangingPunct="1">
              <a:lnSpc>
                <a:spcPct val="90000"/>
              </a:lnSpc>
              <a:spcBef>
                <a:spcPct val="0"/>
              </a:spcBef>
              <a:buNone/>
              <a:defRPr sz="2400" b="1" kern="1200">
                <a:solidFill>
                  <a:schemeClr val="bg1"/>
                </a:solidFill>
                <a:latin typeface="+mj-lt"/>
                <a:ea typeface="+mj-ea"/>
                <a:cs typeface="+mj-cs"/>
              </a:defRPr>
            </a:lvl1pPr>
          </a:lstStyle>
          <a:p>
            <a:pPr marL="457200" indent="-457200">
              <a:buFont typeface="+mj-lt"/>
              <a:buAutoNum type="arabicPeriod"/>
            </a:pPr>
            <a:r>
              <a:rPr lang="en-US" sz="3200" dirty="0"/>
              <a:t>Who gave the perfect example of humility?</a:t>
            </a:r>
          </a:p>
          <a:p>
            <a:pPr marL="914400" lvl="1" indent="-457200">
              <a:buFont typeface="+mj-lt"/>
              <a:buAutoNum type="arabicPeriod"/>
            </a:pPr>
            <a:r>
              <a:rPr lang="en-US" sz="3200" u="sng" dirty="0">
                <a:solidFill>
                  <a:schemeClr val="bg1"/>
                </a:solidFill>
              </a:rPr>
              <a:t>[</a:t>
            </a:r>
            <a:r>
              <a:rPr lang="en-US" sz="3200" u="sng" dirty="0" err="1">
                <a:solidFill>
                  <a:schemeClr val="bg1"/>
                </a:solidFill>
              </a:rPr>
              <a:t>Phl</a:t>
            </a:r>
            <a:r>
              <a:rPr lang="en-US" sz="3200" u="sng" dirty="0">
                <a:solidFill>
                  <a:schemeClr val="bg1"/>
                </a:solidFill>
              </a:rPr>
              <a:t> 2:7-8 NKJV] </a:t>
            </a:r>
            <a:r>
              <a:rPr lang="en-US" sz="3200" dirty="0">
                <a:solidFill>
                  <a:schemeClr val="bg1"/>
                </a:solidFill>
              </a:rPr>
              <a:t>7 but made Himself of no reputation, taking the form of a bondservant, [and] coming in the likeness of men. 8 And being found in appearance as a man, He humbled Himself and became obedient to [the point of] death, even the death of the cross.</a:t>
            </a:r>
          </a:p>
        </p:txBody>
      </p:sp>
      <p:sp>
        <p:nvSpPr>
          <p:cNvPr id="14" name="object 5" descr="Beige rectangle">
            <a:extLst>
              <a:ext uri="{FF2B5EF4-FFF2-40B4-BE49-F238E27FC236}">
                <a16:creationId xmlns:a16="http://schemas.microsoft.com/office/drawing/2014/main" id="{585606B4-B243-4B6E-95E7-1C2C2C004773}"/>
              </a:ext>
            </a:extLst>
          </p:cNvPr>
          <p:cNvSpPr/>
          <p:nvPr/>
        </p:nvSpPr>
        <p:spPr bwMode="ltGray">
          <a:xfrm>
            <a:off x="836726" y="1040871"/>
            <a:ext cx="2716099" cy="142481"/>
          </a:xfrm>
          <a:custGeom>
            <a:avLst/>
            <a:gdLst/>
            <a:ahLst/>
            <a:cxnLst/>
            <a:rect l="l" t="t" r="r" b="b"/>
            <a:pathLst>
              <a:path w="3931920">
                <a:moveTo>
                  <a:pt x="0" y="0"/>
                </a:moveTo>
                <a:lnTo>
                  <a:pt x="3931920" y="0"/>
                </a:lnTo>
              </a:path>
            </a:pathLst>
          </a:custGeom>
          <a:ln w="54864">
            <a:solidFill>
              <a:schemeClr val="accent1"/>
            </a:solidFill>
          </a:ln>
        </p:spPr>
        <p:txBody>
          <a:bodyPr wrap="square" lIns="0" tIns="0" rIns="0" bIns="0" rtlCol="0"/>
          <a:lstStyle/>
          <a:p>
            <a:endParaRPr lang="en-US" sz="1350" dirty="0"/>
          </a:p>
        </p:txBody>
      </p:sp>
      <p:cxnSp>
        <p:nvCxnSpPr>
          <p:cNvPr id="8" name="Straight Connector 7">
            <a:extLst>
              <a:ext uri="{FF2B5EF4-FFF2-40B4-BE49-F238E27FC236}">
                <a16:creationId xmlns:a16="http://schemas.microsoft.com/office/drawing/2014/main" id="{242C0D17-D61D-4E3E-BFAC-89985E3BD2BC}"/>
              </a:ext>
            </a:extLst>
          </p:cNvPr>
          <p:cNvCxnSpPr>
            <a:cxnSpLocks/>
          </p:cNvCxnSpPr>
          <p:nvPr/>
        </p:nvCxnSpPr>
        <p:spPr>
          <a:xfrm flipH="1">
            <a:off x="1171575" y="5057775"/>
            <a:ext cx="3105150" cy="0"/>
          </a:xfrm>
          <a:prstGeom prst="line">
            <a:avLst/>
          </a:prstGeom>
          <a:ln w="28575"/>
        </p:spPr>
        <p:style>
          <a:lnRef idx="3">
            <a:schemeClr val="accent6"/>
          </a:lnRef>
          <a:fillRef idx="0">
            <a:schemeClr val="accent6"/>
          </a:fillRef>
          <a:effectRef idx="2">
            <a:schemeClr val="accent6"/>
          </a:effectRef>
          <a:fontRef idx="minor">
            <a:schemeClr val="tx1"/>
          </a:fontRef>
        </p:style>
      </p:cxnSp>
    </p:spTree>
    <p:extLst>
      <p:ext uri="{BB962C8B-B14F-4D97-AF65-F5344CB8AC3E}">
        <p14:creationId xmlns:p14="http://schemas.microsoft.com/office/powerpoint/2010/main" val="3645190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3">
                                            <p:txEl>
                                              <p:pRg st="0" end="0"/>
                                            </p:txEl>
                                          </p:spTgt>
                                        </p:tgtEl>
                                        <p:attrNameLst>
                                          <p:attrName>style.visibility</p:attrName>
                                        </p:attrNameLst>
                                      </p:cBhvr>
                                      <p:to>
                                        <p:strVal val="visible"/>
                                      </p:to>
                                    </p:set>
                                    <p:animEffect transition="in" filter="fade">
                                      <p:cBhvr>
                                        <p:cTn id="7" dur="500"/>
                                        <p:tgtEl>
                                          <p:spTgt spid="1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3">
                                            <p:txEl>
                                              <p:pRg st="1" end="1"/>
                                            </p:txEl>
                                          </p:spTgt>
                                        </p:tgtEl>
                                        <p:attrNameLst>
                                          <p:attrName>style.visibility</p:attrName>
                                        </p:attrNameLst>
                                      </p:cBhvr>
                                      <p:to>
                                        <p:strVal val="visible"/>
                                      </p:to>
                                    </p:set>
                                    <p:animEffect transition="in" filter="fade">
                                      <p:cBhvr>
                                        <p:cTn id="12" dur="500"/>
                                        <p:tgtEl>
                                          <p:spTgt spid="1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fade">
                                      <p:cBhvr>
                                        <p:cTn id="1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 name="Picture Placeholder 20" descr="Two person handshake">
            <a:extLst>
              <a:ext uri="{FF2B5EF4-FFF2-40B4-BE49-F238E27FC236}">
                <a16:creationId xmlns:a16="http://schemas.microsoft.com/office/drawing/2014/main" id="{42EF1974-141C-494C-A63E-216742273C6F}"/>
              </a:ext>
            </a:extLst>
          </p:cNvPr>
          <p:cNvPicPr>
            <a:picLocks noGrp="1" noChangeAspect="1"/>
          </p:cNvPicPr>
          <p:nvPr>
            <p:ph type="pic" sz="quarter" idx="13"/>
          </p:nvPr>
        </p:nvPicPr>
        <p:blipFill>
          <a:blip r:embed="rId3">
            <a:extLst>
              <a:ext uri="{28A0092B-C50C-407E-A947-70E740481C1C}">
                <a14:useLocalDpi xmlns:a14="http://schemas.microsoft.com/office/drawing/2010/main" val="0"/>
              </a:ext>
            </a:extLst>
          </a:blip>
          <a:stretch>
            <a:fillRect/>
          </a:stretch>
        </p:blipFill>
        <p:spPr>
          <a:xfrm>
            <a:off x="0" y="1031411"/>
            <a:ext cx="9144000" cy="5143500"/>
          </a:xfrm>
        </p:spPr>
      </p:pic>
      <p:sp>
        <p:nvSpPr>
          <p:cNvPr id="22" name="object 3" descr="Blue rectangle">
            <a:extLst>
              <a:ext uri="{FF2B5EF4-FFF2-40B4-BE49-F238E27FC236}">
                <a16:creationId xmlns:a16="http://schemas.microsoft.com/office/drawing/2014/main" id="{2D225086-68BE-4168-8F17-9443ADD89675}"/>
              </a:ext>
            </a:extLst>
          </p:cNvPr>
          <p:cNvSpPr/>
          <p:nvPr/>
        </p:nvSpPr>
        <p:spPr>
          <a:xfrm>
            <a:off x="0" y="1031411"/>
            <a:ext cx="9144000" cy="5143500"/>
          </a:xfrm>
          <a:custGeom>
            <a:avLst/>
            <a:gdLst/>
            <a:ahLst/>
            <a:cxnLst/>
            <a:rect l="l" t="t" r="r" b="b"/>
            <a:pathLst>
              <a:path w="12189460" h="6858000">
                <a:moveTo>
                  <a:pt x="0" y="6858000"/>
                </a:moveTo>
                <a:lnTo>
                  <a:pt x="12188952" y="6858000"/>
                </a:lnTo>
                <a:lnTo>
                  <a:pt x="12188952" y="0"/>
                </a:lnTo>
                <a:lnTo>
                  <a:pt x="0" y="0"/>
                </a:lnTo>
                <a:lnTo>
                  <a:pt x="0" y="6858000"/>
                </a:lnTo>
                <a:close/>
              </a:path>
            </a:pathLst>
          </a:custGeom>
          <a:solidFill>
            <a:schemeClr val="tx2">
              <a:alpha val="69999"/>
            </a:schemeClr>
          </a:solidFill>
        </p:spPr>
        <p:txBody>
          <a:bodyPr wrap="square" lIns="0" tIns="0" rIns="0" bIns="0" rtlCol="0"/>
          <a:lstStyle/>
          <a:p>
            <a:endParaRPr lang="en-US" sz="1350" dirty="0"/>
          </a:p>
        </p:txBody>
      </p:sp>
      <p:sp>
        <p:nvSpPr>
          <p:cNvPr id="2" name="Slide Number Placeholder 1">
            <a:extLst>
              <a:ext uri="{FF2B5EF4-FFF2-40B4-BE49-F238E27FC236}">
                <a16:creationId xmlns:a16="http://schemas.microsoft.com/office/drawing/2014/main" id="{3790A3AE-E658-426D-96CD-CB0614B7418A}"/>
              </a:ext>
            </a:extLst>
          </p:cNvPr>
          <p:cNvSpPr>
            <a:spLocks noGrp="1"/>
          </p:cNvSpPr>
          <p:nvPr>
            <p:ph type="sldNum" sz="quarter" idx="12"/>
          </p:nvPr>
        </p:nvSpPr>
        <p:spPr/>
        <p:txBody>
          <a:bodyPr/>
          <a:lstStyle/>
          <a:p>
            <a:fld id="{82EE24B5-652C-4DB5-B7C3-B5BBEC1280B1}" type="slidenum">
              <a:rPr lang="en-US" smtClean="0"/>
              <a:t>14</a:t>
            </a:fld>
            <a:endParaRPr lang="en-US" dirty="0"/>
          </a:p>
        </p:txBody>
      </p:sp>
      <p:sp>
        <p:nvSpPr>
          <p:cNvPr id="12" name="Title 5">
            <a:extLst>
              <a:ext uri="{FF2B5EF4-FFF2-40B4-BE49-F238E27FC236}">
                <a16:creationId xmlns:a16="http://schemas.microsoft.com/office/drawing/2014/main" id="{EA58B3EB-AEE8-41AC-8E21-F134F2D13081}"/>
              </a:ext>
            </a:extLst>
          </p:cNvPr>
          <p:cNvSpPr>
            <a:spLocks noGrp="1"/>
          </p:cNvSpPr>
          <p:nvPr>
            <p:ph type="title"/>
          </p:nvPr>
        </p:nvSpPr>
        <p:spPr bwMode="ltGray">
          <a:xfrm>
            <a:off x="613521" y="962619"/>
            <a:ext cx="7886700" cy="771928"/>
          </a:xfrm>
        </p:spPr>
        <p:txBody>
          <a:bodyPr>
            <a:normAutofit/>
          </a:bodyPr>
          <a:lstStyle/>
          <a:p>
            <a:r>
              <a:rPr lang="en-US" sz="3200" dirty="0"/>
              <a:t>Pride vs Humility</a:t>
            </a:r>
          </a:p>
        </p:txBody>
      </p:sp>
      <p:sp>
        <p:nvSpPr>
          <p:cNvPr id="13" name="Title 5">
            <a:extLst>
              <a:ext uri="{FF2B5EF4-FFF2-40B4-BE49-F238E27FC236}">
                <a16:creationId xmlns:a16="http://schemas.microsoft.com/office/drawing/2014/main" id="{417922A2-6D13-403C-823A-B74307EF7721}"/>
              </a:ext>
            </a:extLst>
          </p:cNvPr>
          <p:cNvSpPr txBox="1">
            <a:spLocks/>
          </p:cNvSpPr>
          <p:nvPr/>
        </p:nvSpPr>
        <p:spPr bwMode="ltGray">
          <a:xfrm>
            <a:off x="95250" y="1400175"/>
            <a:ext cx="8934450" cy="4581525"/>
          </a:xfrm>
          <a:prstGeom prst="rect">
            <a:avLst/>
          </a:prstGeom>
        </p:spPr>
        <p:txBody>
          <a:bodyPr vert="horz" lIns="91440" tIns="45720" rIns="91440" bIns="45720" rtlCol="0" anchor="ctr">
            <a:noAutofit/>
          </a:bodyPr>
          <a:lstStyle>
            <a:lvl1pPr algn="l" defTabSz="685766" rtl="0" eaLnBrk="1" latinLnBrk="0" hangingPunct="1">
              <a:lnSpc>
                <a:spcPct val="90000"/>
              </a:lnSpc>
              <a:spcBef>
                <a:spcPct val="0"/>
              </a:spcBef>
              <a:buNone/>
              <a:defRPr sz="2400" b="1" kern="1200">
                <a:solidFill>
                  <a:schemeClr val="bg1"/>
                </a:solidFill>
                <a:latin typeface="+mj-lt"/>
                <a:ea typeface="+mj-ea"/>
                <a:cs typeface="+mj-cs"/>
              </a:defRPr>
            </a:lvl1pPr>
          </a:lstStyle>
          <a:p>
            <a:pPr marL="457200" indent="-457200">
              <a:buFont typeface="+mj-lt"/>
              <a:buAutoNum type="arabicPeriod"/>
            </a:pPr>
            <a:endParaRPr lang="en-US" sz="3200" dirty="0"/>
          </a:p>
          <a:p>
            <a:pPr marL="514350" indent="-514350">
              <a:buAutoNum type="arabicPeriod"/>
            </a:pPr>
            <a:r>
              <a:rPr lang="en-US" sz="3200" u="sng" dirty="0"/>
              <a:t>[Pro 11:2 NKJV] </a:t>
            </a:r>
            <a:r>
              <a:rPr lang="en-US" sz="3200" b="0" dirty="0"/>
              <a:t>2 When pride comes, then comes shame; But with the humble [is] wisdom.</a:t>
            </a:r>
          </a:p>
          <a:p>
            <a:pPr marL="514350" indent="-514350">
              <a:buAutoNum type="arabicPeriod"/>
            </a:pPr>
            <a:r>
              <a:rPr lang="en-US" sz="3200" u="sng" dirty="0"/>
              <a:t>[Pro 29:23 NKJV] </a:t>
            </a:r>
            <a:r>
              <a:rPr lang="en-US" sz="3200" b="0" dirty="0"/>
              <a:t>23 A man's pride will bring him low, But the humble in spirit will retain honor.</a:t>
            </a:r>
          </a:p>
          <a:p>
            <a:pPr marL="514350" indent="-514350">
              <a:buAutoNum type="arabicPeriod"/>
            </a:pPr>
            <a:r>
              <a:rPr lang="en-US" sz="3200" u="sng" dirty="0"/>
              <a:t>[1Pe 5:5 NKJV] </a:t>
            </a:r>
            <a:r>
              <a:rPr lang="en-US" sz="3200" b="0" dirty="0"/>
              <a:t>5 Likewise you younger people, submit yourselves to [your] elders. Yes, all of [you] be submissive to one another, and be clothed with humility, for "God resists the proud, But gives grace to the humble."</a:t>
            </a:r>
            <a:endParaRPr lang="en-US" sz="3200" b="0" dirty="0">
              <a:solidFill>
                <a:schemeClr val="bg1"/>
              </a:solidFill>
            </a:endParaRPr>
          </a:p>
        </p:txBody>
      </p:sp>
      <p:sp>
        <p:nvSpPr>
          <p:cNvPr id="14" name="object 5" descr="Beige rectangle">
            <a:extLst>
              <a:ext uri="{FF2B5EF4-FFF2-40B4-BE49-F238E27FC236}">
                <a16:creationId xmlns:a16="http://schemas.microsoft.com/office/drawing/2014/main" id="{585606B4-B243-4B6E-95E7-1C2C2C004773}"/>
              </a:ext>
            </a:extLst>
          </p:cNvPr>
          <p:cNvSpPr/>
          <p:nvPr/>
        </p:nvSpPr>
        <p:spPr bwMode="ltGray">
          <a:xfrm>
            <a:off x="697278" y="1604867"/>
            <a:ext cx="6385009" cy="216461"/>
          </a:xfrm>
          <a:custGeom>
            <a:avLst/>
            <a:gdLst/>
            <a:ahLst/>
            <a:cxnLst/>
            <a:rect l="l" t="t" r="r" b="b"/>
            <a:pathLst>
              <a:path w="3931920">
                <a:moveTo>
                  <a:pt x="0" y="0"/>
                </a:moveTo>
                <a:lnTo>
                  <a:pt x="3931920" y="0"/>
                </a:lnTo>
              </a:path>
            </a:pathLst>
          </a:custGeom>
          <a:ln w="54864">
            <a:solidFill>
              <a:schemeClr val="accent1"/>
            </a:solidFill>
          </a:ln>
        </p:spPr>
        <p:txBody>
          <a:bodyPr wrap="square" lIns="0" tIns="0" rIns="0" bIns="0" rtlCol="0"/>
          <a:lstStyle/>
          <a:p>
            <a:endParaRPr lang="en-US" sz="1350" dirty="0"/>
          </a:p>
        </p:txBody>
      </p:sp>
    </p:spTree>
    <p:extLst>
      <p:ext uri="{BB962C8B-B14F-4D97-AF65-F5344CB8AC3E}">
        <p14:creationId xmlns:p14="http://schemas.microsoft.com/office/powerpoint/2010/main" val="27909798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500"/>
                                        <p:tgtEl>
                                          <p:spTgt spid="14"/>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2"/>
                                        </p:tgtEl>
                                        <p:attrNameLst>
                                          <p:attrName>style.visibility</p:attrName>
                                        </p:attrNameLst>
                                      </p:cBhvr>
                                      <p:to>
                                        <p:strVal val="visible"/>
                                      </p:to>
                                    </p:set>
                                    <p:animEffect transition="in" filter="fade">
                                      <p:cBhvr>
                                        <p:cTn id="10" dur="500"/>
                                        <p:tgtEl>
                                          <p:spTgt spid="12"/>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13">
                                            <p:txEl>
                                              <p:pRg st="1" end="1"/>
                                            </p:txEl>
                                          </p:spTgt>
                                        </p:tgtEl>
                                        <p:attrNameLst>
                                          <p:attrName>style.visibility</p:attrName>
                                        </p:attrNameLst>
                                      </p:cBhvr>
                                      <p:to>
                                        <p:strVal val="visible"/>
                                      </p:to>
                                    </p:set>
                                    <p:animEffect transition="in" filter="fade">
                                      <p:cBhvr>
                                        <p:cTn id="15" dur="500"/>
                                        <p:tgtEl>
                                          <p:spTgt spid="13">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13">
                                            <p:txEl>
                                              <p:pRg st="2" end="2"/>
                                            </p:txEl>
                                          </p:spTgt>
                                        </p:tgtEl>
                                        <p:attrNameLst>
                                          <p:attrName>style.visibility</p:attrName>
                                        </p:attrNameLst>
                                      </p:cBhvr>
                                      <p:to>
                                        <p:strVal val="visible"/>
                                      </p:to>
                                    </p:set>
                                    <p:animEffect transition="in" filter="fade">
                                      <p:cBhvr>
                                        <p:cTn id="20" dur="500"/>
                                        <p:tgtEl>
                                          <p:spTgt spid="13">
                                            <p:txEl>
                                              <p:pRg st="2" end="2"/>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13">
                                            <p:txEl>
                                              <p:pRg st="3" end="3"/>
                                            </p:txEl>
                                          </p:spTgt>
                                        </p:tgtEl>
                                        <p:attrNameLst>
                                          <p:attrName>style.visibility</p:attrName>
                                        </p:attrNameLst>
                                      </p:cBhvr>
                                      <p:to>
                                        <p:strVal val="visible"/>
                                      </p:to>
                                    </p:set>
                                    <p:animEffect transition="in" filter="fade">
                                      <p:cBhvr>
                                        <p:cTn id="25" dur="500"/>
                                        <p:tgtEl>
                                          <p:spTgt spid="1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4"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 name="Picture Placeholder 20" descr="Two person handshake">
            <a:extLst>
              <a:ext uri="{FF2B5EF4-FFF2-40B4-BE49-F238E27FC236}">
                <a16:creationId xmlns:a16="http://schemas.microsoft.com/office/drawing/2014/main" id="{42EF1974-141C-494C-A63E-216742273C6F}"/>
              </a:ext>
            </a:extLst>
          </p:cNvPr>
          <p:cNvPicPr>
            <a:picLocks noGrp="1" noChangeAspect="1"/>
          </p:cNvPicPr>
          <p:nvPr>
            <p:ph type="pic" sz="quarter" idx="13"/>
          </p:nvPr>
        </p:nvPicPr>
        <p:blipFill>
          <a:blip r:embed="rId3">
            <a:extLst>
              <a:ext uri="{28A0092B-C50C-407E-A947-70E740481C1C}">
                <a14:useLocalDpi xmlns:a14="http://schemas.microsoft.com/office/drawing/2010/main" val="0"/>
              </a:ext>
            </a:extLst>
          </a:blip>
          <a:stretch>
            <a:fillRect/>
          </a:stretch>
        </p:blipFill>
        <p:spPr>
          <a:xfrm>
            <a:off x="0" y="1031411"/>
            <a:ext cx="9144000" cy="5143500"/>
          </a:xfrm>
        </p:spPr>
      </p:pic>
      <p:sp>
        <p:nvSpPr>
          <p:cNvPr id="22" name="object 3" descr="Blue rectangle">
            <a:extLst>
              <a:ext uri="{FF2B5EF4-FFF2-40B4-BE49-F238E27FC236}">
                <a16:creationId xmlns:a16="http://schemas.microsoft.com/office/drawing/2014/main" id="{2D225086-68BE-4168-8F17-9443ADD89675}"/>
              </a:ext>
            </a:extLst>
          </p:cNvPr>
          <p:cNvSpPr/>
          <p:nvPr/>
        </p:nvSpPr>
        <p:spPr>
          <a:xfrm>
            <a:off x="0" y="1031411"/>
            <a:ext cx="9144000" cy="5143500"/>
          </a:xfrm>
          <a:custGeom>
            <a:avLst/>
            <a:gdLst/>
            <a:ahLst/>
            <a:cxnLst/>
            <a:rect l="l" t="t" r="r" b="b"/>
            <a:pathLst>
              <a:path w="12189460" h="6858000">
                <a:moveTo>
                  <a:pt x="0" y="6858000"/>
                </a:moveTo>
                <a:lnTo>
                  <a:pt x="12188952" y="6858000"/>
                </a:lnTo>
                <a:lnTo>
                  <a:pt x="12188952" y="0"/>
                </a:lnTo>
                <a:lnTo>
                  <a:pt x="0" y="0"/>
                </a:lnTo>
                <a:lnTo>
                  <a:pt x="0" y="6858000"/>
                </a:lnTo>
                <a:close/>
              </a:path>
            </a:pathLst>
          </a:custGeom>
          <a:solidFill>
            <a:schemeClr val="tx2">
              <a:alpha val="69999"/>
            </a:schemeClr>
          </a:solidFill>
        </p:spPr>
        <p:txBody>
          <a:bodyPr wrap="square" lIns="0" tIns="0" rIns="0" bIns="0" rtlCol="0"/>
          <a:lstStyle/>
          <a:p>
            <a:endParaRPr lang="en-US" sz="1350" dirty="0"/>
          </a:p>
        </p:txBody>
      </p:sp>
      <p:sp>
        <p:nvSpPr>
          <p:cNvPr id="2" name="Slide Number Placeholder 1">
            <a:extLst>
              <a:ext uri="{FF2B5EF4-FFF2-40B4-BE49-F238E27FC236}">
                <a16:creationId xmlns:a16="http://schemas.microsoft.com/office/drawing/2014/main" id="{3790A3AE-E658-426D-96CD-CB0614B7418A}"/>
              </a:ext>
            </a:extLst>
          </p:cNvPr>
          <p:cNvSpPr>
            <a:spLocks noGrp="1"/>
          </p:cNvSpPr>
          <p:nvPr>
            <p:ph type="sldNum" sz="quarter" idx="12"/>
          </p:nvPr>
        </p:nvSpPr>
        <p:spPr/>
        <p:txBody>
          <a:bodyPr/>
          <a:lstStyle/>
          <a:p>
            <a:fld id="{82EE24B5-652C-4DB5-B7C3-B5BBEC1280B1}" type="slidenum">
              <a:rPr lang="en-US" smtClean="0"/>
              <a:t>15</a:t>
            </a:fld>
            <a:endParaRPr lang="en-US" dirty="0"/>
          </a:p>
        </p:txBody>
      </p:sp>
      <p:sp>
        <p:nvSpPr>
          <p:cNvPr id="12" name="Title 5">
            <a:extLst>
              <a:ext uri="{FF2B5EF4-FFF2-40B4-BE49-F238E27FC236}">
                <a16:creationId xmlns:a16="http://schemas.microsoft.com/office/drawing/2014/main" id="{EA58B3EB-AEE8-41AC-8E21-F134F2D13081}"/>
              </a:ext>
            </a:extLst>
          </p:cNvPr>
          <p:cNvSpPr>
            <a:spLocks noGrp="1"/>
          </p:cNvSpPr>
          <p:nvPr>
            <p:ph type="title"/>
          </p:nvPr>
        </p:nvSpPr>
        <p:spPr bwMode="ltGray">
          <a:xfrm>
            <a:off x="613521" y="1038819"/>
            <a:ext cx="7886700" cy="771928"/>
          </a:xfrm>
        </p:spPr>
        <p:txBody>
          <a:bodyPr>
            <a:normAutofit/>
          </a:bodyPr>
          <a:lstStyle/>
          <a:p>
            <a:r>
              <a:rPr lang="en-US" sz="3200" dirty="0"/>
              <a:t>Warning signs that lead to Pride</a:t>
            </a:r>
          </a:p>
        </p:txBody>
      </p:sp>
      <p:sp>
        <p:nvSpPr>
          <p:cNvPr id="13" name="Title 5">
            <a:extLst>
              <a:ext uri="{FF2B5EF4-FFF2-40B4-BE49-F238E27FC236}">
                <a16:creationId xmlns:a16="http://schemas.microsoft.com/office/drawing/2014/main" id="{417922A2-6D13-403C-823A-B74307EF7721}"/>
              </a:ext>
            </a:extLst>
          </p:cNvPr>
          <p:cNvSpPr txBox="1">
            <a:spLocks/>
          </p:cNvSpPr>
          <p:nvPr/>
        </p:nvSpPr>
        <p:spPr bwMode="ltGray">
          <a:xfrm>
            <a:off x="190500" y="1810748"/>
            <a:ext cx="8839200" cy="4170952"/>
          </a:xfrm>
          <a:prstGeom prst="rect">
            <a:avLst/>
          </a:prstGeom>
        </p:spPr>
        <p:txBody>
          <a:bodyPr vert="horz" lIns="91440" tIns="45720" rIns="91440" bIns="45720" rtlCol="0" anchor="ctr">
            <a:noAutofit/>
          </a:bodyPr>
          <a:lstStyle>
            <a:lvl1pPr algn="l" defTabSz="685766" rtl="0" eaLnBrk="1" latinLnBrk="0" hangingPunct="1">
              <a:lnSpc>
                <a:spcPct val="90000"/>
              </a:lnSpc>
              <a:spcBef>
                <a:spcPct val="0"/>
              </a:spcBef>
              <a:buNone/>
              <a:defRPr sz="2400" b="1" kern="1200">
                <a:solidFill>
                  <a:schemeClr val="bg1"/>
                </a:solidFill>
                <a:latin typeface="+mj-lt"/>
                <a:ea typeface="+mj-ea"/>
                <a:cs typeface="+mj-cs"/>
              </a:defRPr>
            </a:lvl1pPr>
          </a:lstStyle>
          <a:p>
            <a:pPr marL="457200" indent="-457200">
              <a:buFont typeface="+mj-lt"/>
              <a:buAutoNum type="arabicPeriod"/>
            </a:pPr>
            <a:endParaRPr lang="en-US" sz="3200" dirty="0"/>
          </a:p>
          <a:p>
            <a:pPr marL="514350" indent="-514350">
              <a:buAutoNum type="arabicPeriod"/>
            </a:pPr>
            <a:r>
              <a:rPr lang="en-US" sz="3200" dirty="0"/>
              <a:t>How Does Pride develop from success in our jobs?</a:t>
            </a:r>
          </a:p>
          <a:p>
            <a:pPr marL="971550" lvl="1" indent="-514350">
              <a:buAutoNum type="arabicPeriod"/>
            </a:pPr>
            <a:r>
              <a:rPr lang="en-US" sz="2800" dirty="0">
                <a:solidFill>
                  <a:schemeClr val="bg1"/>
                </a:solidFill>
              </a:rPr>
              <a:t>People tell us how good we are after successful completion of a project.</a:t>
            </a:r>
          </a:p>
          <a:p>
            <a:pPr marL="971550" lvl="1" indent="-514350">
              <a:buAutoNum type="arabicPeriod"/>
            </a:pPr>
            <a:r>
              <a:rPr lang="en-US" sz="2800" dirty="0">
                <a:solidFill>
                  <a:schemeClr val="bg1"/>
                </a:solidFill>
              </a:rPr>
              <a:t>People tell us how important we are to the firm</a:t>
            </a:r>
          </a:p>
          <a:p>
            <a:pPr marL="971550" lvl="1" indent="-514350">
              <a:buAutoNum type="arabicPeriod"/>
            </a:pPr>
            <a:r>
              <a:rPr lang="en-US" sz="2800" dirty="0">
                <a:solidFill>
                  <a:schemeClr val="bg1"/>
                </a:solidFill>
              </a:rPr>
              <a:t>We begin to feel admiration for others/maybe envy from others</a:t>
            </a:r>
          </a:p>
          <a:p>
            <a:pPr marL="971550" lvl="1" indent="-514350">
              <a:buAutoNum type="arabicPeriod"/>
            </a:pPr>
            <a:r>
              <a:rPr lang="en-US" sz="2800" dirty="0">
                <a:solidFill>
                  <a:schemeClr val="bg1"/>
                </a:solidFill>
              </a:rPr>
              <a:t>We are almost taught to elevate ourselves to stand out amongst our peers to be noticed. </a:t>
            </a:r>
          </a:p>
          <a:p>
            <a:pPr marL="971550" lvl="1" indent="-514350">
              <a:buAutoNum type="arabicPeriod"/>
            </a:pPr>
            <a:endParaRPr lang="en-US" sz="2200" dirty="0">
              <a:solidFill>
                <a:schemeClr val="bg1"/>
              </a:solidFill>
            </a:endParaRPr>
          </a:p>
        </p:txBody>
      </p:sp>
      <p:sp>
        <p:nvSpPr>
          <p:cNvPr id="14" name="object 5" descr="Beige rectangle">
            <a:extLst>
              <a:ext uri="{FF2B5EF4-FFF2-40B4-BE49-F238E27FC236}">
                <a16:creationId xmlns:a16="http://schemas.microsoft.com/office/drawing/2014/main" id="{585606B4-B243-4B6E-95E7-1C2C2C004773}"/>
              </a:ext>
            </a:extLst>
          </p:cNvPr>
          <p:cNvSpPr/>
          <p:nvPr/>
        </p:nvSpPr>
        <p:spPr bwMode="ltGray">
          <a:xfrm>
            <a:off x="697278" y="1642967"/>
            <a:ext cx="6385009" cy="216461"/>
          </a:xfrm>
          <a:custGeom>
            <a:avLst/>
            <a:gdLst/>
            <a:ahLst/>
            <a:cxnLst/>
            <a:rect l="l" t="t" r="r" b="b"/>
            <a:pathLst>
              <a:path w="3931920">
                <a:moveTo>
                  <a:pt x="0" y="0"/>
                </a:moveTo>
                <a:lnTo>
                  <a:pt x="3931920" y="0"/>
                </a:lnTo>
              </a:path>
            </a:pathLst>
          </a:custGeom>
          <a:ln w="54864">
            <a:solidFill>
              <a:schemeClr val="accent1"/>
            </a:solidFill>
          </a:ln>
        </p:spPr>
        <p:txBody>
          <a:bodyPr wrap="square" lIns="0" tIns="0" rIns="0" bIns="0" rtlCol="0"/>
          <a:lstStyle/>
          <a:p>
            <a:endParaRPr lang="en-US" sz="1350" dirty="0"/>
          </a:p>
        </p:txBody>
      </p:sp>
    </p:spTree>
    <p:extLst>
      <p:ext uri="{BB962C8B-B14F-4D97-AF65-F5344CB8AC3E}">
        <p14:creationId xmlns:p14="http://schemas.microsoft.com/office/powerpoint/2010/main" val="30597664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500"/>
                                        <p:tgtEl>
                                          <p:spTgt spid="14"/>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2"/>
                                        </p:tgtEl>
                                        <p:attrNameLst>
                                          <p:attrName>style.visibility</p:attrName>
                                        </p:attrNameLst>
                                      </p:cBhvr>
                                      <p:to>
                                        <p:strVal val="visible"/>
                                      </p:to>
                                    </p:set>
                                    <p:animEffect transition="in" filter="fade">
                                      <p:cBhvr>
                                        <p:cTn id="10" dur="500"/>
                                        <p:tgtEl>
                                          <p:spTgt spid="12"/>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13">
                                            <p:txEl>
                                              <p:pRg st="1" end="1"/>
                                            </p:txEl>
                                          </p:spTgt>
                                        </p:tgtEl>
                                        <p:attrNameLst>
                                          <p:attrName>style.visibility</p:attrName>
                                        </p:attrNameLst>
                                      </p:cBhvr>
                                      <p:to>
                                        <p:strVal val="visible"/>
                                      </p:to>
                                    </p:set>
                                    <p:animEffect transition="in" filter="fade">
                                      <p:cBhvr>
                                        <p:cTn id="15" dur="500"/>
                                        <p:tgtEl>
                                          <p:spTgt spid="13">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13">
                                            <p:txEl>
                                              <p:pRg st="2" end="2"/>
                                            </p:txEl>
                                          </p:spTgt>
                                        </p:tgtEl>
                                        <p:attrNameLst>
                                          <p:attrName>style.visibility</p:attrName>
                                        </p:attrNameLst>
                                      </p:cBhvr>
                                      <p:to>
                                        <p:strVal val="visible"/>
                                      </p:to>
                                    </p:set>
                                    <p:animEffect transition="in" filter="fade">
                                      <p:cBhvr>
                                        <p:cTn id="20" dur="500"/>
                                        <p:tgtEl>
                                          <p:spTgt spid="13">
                                            <p:txEl>
                                              <p:pRg st="2" end="2"/>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13">
                                            <p:txEl>
                                              <p:pRg st="3" end="3"/>
                                            </p:txEl>
                                          </p:spTgt>
                                        </p:tgtEl>
                                        <p:attrNameLst>
                                          <p:attrName>style.visibility</p:attrName>
                                        </p:attrNameLst>
                                      </p:cBhvr>
                                      <p:to>
                                        <p:strVal val="visible"/>
                                      </p:to>
                                    </p:set>
                                    <p:animEffect transition="in" filter="fade">
                                      <p:cBhvr>
                                        <p:cTn id="25" dur="500"/>
                                        <p:tgtEl>
                                          <p:spTgt spid="13">
                                            <p:txEl>
                                              <p:pRg st="3" end="3"/>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nodeType="clickEffect">
                                  <p:stCondLst>
                                    <p:cond delay="0"/>
                                  </p:stCondLst>
                                  <p:childTnLst>
                                    <p:set>
                                      <p:cBhvr>
                                        <p:cTn id="29" dur="1" fill="hold">
                                          <p:stCondLst>
                                            <p:cond delay="0"/>
                                          </p:stCondLst>
                                        </p:cTn>
                                        <p:tgtEl>
                                          <p:spTgt spid="13">
                                            <p:txEl>
                                              <p:pRg st="4" end="4"/>
                                            </p:txEl>
                                          </p:spTgt>
                                        </p:tgtEl>
                                        <p:attrNameLst>
                                          <p:attrName>style.visibility</p:attrName>
                                        </p:attrNameLst>
                                      </p:cBhvr>
                                      <p:to>
                                        <p:strVal val="visible"/>
                                      </p:to>
                                    </p:set>
                                    <p:animEffect transition="in" filter="fade">
                                      <p:cBhvr>
                                        <p:cTn id="30" dur="500"/>
                                        <p:tgtEl>
                                          <p:spTgt spid="13">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nodeType="clickEffect">
                                  <p:stCondLst>
                                    <p:cond delay="0"/>
                                  </p:stCondLst>
                                  <p:childTnLst>
                                    <p:set>
                                      <p:cBhvr>
                                        <p:cTn id="34" dur="1" fill="hold">
                                          <p:stCondLst>
                                            <p:cond delay="0"/>
                                          </p:stCondLst>
                                        </p:cTn>
                                        <p:tgtEl>
                                          <p:spTgt spid="13">
                                            <p:txEl>
                                              <p:pRg st="5" end="5"/>
                                            </p:txEl>
                                          </p:spTgt>
                                        </p:tgtEl>
                                        <p:attrNameLst>
                                          <p:attrName>style.visibility</p:attrName>
                                        </p:attrNameLst>
                                      </p:cBhvr>
                                      <p:to>
                                        <p:strVal val="visible"/>
                                      </p:to>
                                    </p:set>
                                    <p:animEffect transition="in" filter="fade">
                                      <p:cBhvr>
                                        <p:cTn id="35" dur="500"/>
                                        <p:tgtEl>
                                          <p:spTgt spid="1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4"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 name="Picture Placeholder 20" descr="Two person handshake">
            <a:extLst>
              <a:ext uri="{FF2B5EF4-FFF2-40B4-BE49-F238E27FC236}">
                <a16:creationId xmlns:a16="http://schemas.microsoft.com/office/drawing/2014/main" id="{42EF1974-141C-494C-A63E-216742273C6F}"/>
              </a:ext>
            </a:extLst>
          </p:cNvPr>
          <p:cNvPicPr>
            <a:picLocks noGrp="1" noChangeAspect="1"/>
          </p:cNvPicPr>
          <p:nvPr>
            <p:ph type="pic" sz="quarter" idx="13"/>
          </p:nvPr>
        </p:nvPicPr>
        <p:blipFill>
          <a:blip r:embed="rId3">
            <a:extLst>
              <a:ext uri="{28A0092B-C50C-407E-A947-70E740481C1C}">
                <a14:useLocalDpi xmlns:a14="http://schemas.microsoft.com/office/drawing/2010/main" val="0"/>
              </a:ext>
            </a:extLst>
          </a:blip>
          <a:stretch>
            <a:fillRect/>
          </a:stretch>
        </p:blipFill>
        <p:spPr>
          <a:xfrm>
            <a:off x="0" y="1031411"/>
            <a:ext cx="9144000" cy="5143500"/>
          </a:xfrm>
        </p:spPr>
      </p:pic>
      <p:sp>
        <p:nvSpPr>
          <p:cNvPr id="22" name="object 3" descr="Blue rectangle">
            <a:extLst>
              <a:ext uri="{FF2B5EF4-FFF2-40B4-BE49-F238E27FC236}">
                <a16:creationId xmlns:a16="http://schemas.microsoft.com/office/drawing/2014/main" id="{2D225086-68BE-4168-8F17-9443ADD89675}"/>
              </a:ext>
            </a:extLst>
          </p:cNvPr>
          <p:cNvSpPr/>
          <p:nvPr/>
        </p:nvSpPr>
        <p:spPr>
          <a:xfrm>
            <a:off x="0" y="1031411"/>
            <a:ext cx="9144000" cy="5143500"/>
          </a:xfrm>
          <a:custGeom>
            <a:avLst/>
            <a:gdLst/>
            <a:ahLst/>
            <a:cxnLst/>
            <a:rect l="l" t="t" r="r" b="b"/>
            <a:pathLst>
              <a:path w="12189460" h="6858000">
                <a:moveTo>
                  <a:pt x="0" y="6858000"/>
                </a:moveTo>
                <a:lnTo>
                  <a:pt x="12188952" y="6858000"/>
                </a:lnTo>
                <a:lnTo>
                  <a:pt x="12188952" y="0"/>
                </a:lnTo>
                <a:lnTo>
                  <a:pt x="0" y="0"/>
                </a:lnTo>
                <a:lnTo>
                  <a:pt x="0" y="6858000"/>
                </a:lnTo>
                <a:close/>
              </a:path>
            </a:pathLst>
          </a:custGeom>
          <a:solidFill>
            <a:schemeClr val="tx2">
              <a:alpha val="69999"/>
            </a:schemeClr>
          </a:solidFill>
        </p:spPr>
        <p:txBody>
          <a:bodyPr wrap="square" lIns="0" tIns="0" rIns="0" bIns="0" rtlCol="0"/>
          <a:lstStyle/>
          <a:p>
            <a:endParaRPr lang="en-US" sz="1350" dirty="0"/>
          </a:p>
        </p:txBody>
      </p:sp>
      <p:sp>
        <p:nvSpPr>
          <p:cNvPr id="2" name="Slide Number Placeholder 1">
            <a:extLst>
              <a:ext uri="{FF2B5EF4-FFF2-40B4-BE49-F238E27FC236}">
                <a16:creationId xmlns:a16="http://schemas.microsoft.com/office/drawing/2014/main" id="{3790A3AE-E658-426D-96CD-CB0614B7418A}"/>
              </a:ext>
            </a:extLst>
          </p:cNvPr>
          <p:cNvSpPr>
            <a:spLocks noGrp="1"/>
          </p:cNvSpPr>
          <p:nvPr>
            <p:ph type="sldNum" sz="quarter" idx="12"/>
          </p:nvPr>
        </p:nvSpPr>
        <p:spPr/>
        <p:txBody>
          <a:bodyPr/>
          <a:lstStyle/>
          <a:p>
            <a:fld id="{82EE24B5-652C-4DB5-B7C3-B5BBEC1280B1}" type="slidenum">
              <a:rPr lang="en-US" smtClean="0"/>
              <a:t>16</a:t>
            </a:fld>
            <a:endParaRPr lang="en-US" dirty="0"/>
          </a:p>
        </p:txBody>
      </p:sp>
      <p:sp>
        <p:nvSpPr>
          <p:cNvPr id="12" name="Title 5">
            <a:extLst>
              <a:ext uri="{FF2B5EF4-FFF2-40B4-BE49-F238E27FC236}">
                <a16:creationId xmlns:a16="http://schemas.microsoft.com/office/drawing/2014/main" id="{EA58B3EB-AEE8-41AC-8E21-F134F2D13081}"/>
              </a:ext>
            </a:extLst>
          </p:cNvPr>
          <p:cNvSpPr>
            <a:spLocks noGrp="1"/>
          </p:cNvSpPr>
          <p:nvPr>
            <p:ph type="title"/>
          </p:nvPr>
        </p:nvSpPr>
        <p:spPr bwMode="ltGray">
          <a:xfrm>
            <a:off x="613521" y="962619"/>
            <a:ext cx="7886700" cy="771928"/>
          </a:xfrm>
        </p:spPr>
        <p:txBody>
          <a:bodyPr>
            <a:normAutofit/>
          </a:bodyPr>
          <a:lstStyle/>
          <a:p>
            <a:r>
              <a:rPr lang="en-US" sz="3200" dirty="0"/>
              <a:t>Questions</a:t>
            </a:r>
          </a:p>
        </p:txBody>
      </p:sp>
      <p:sp>
        <p:nvSpPr>
          <p:cNvPr id="13" name="Title 5">
            <a:extLst>
              <a:ext uri="{FF2B5EF4-FFF2-40B4-BE49-F238E27FC236}">
                <a16:creationId xmlns:a16="http://schemas.microsoft.com/office/drawing/2014/main" id="{417922A2-6D13-403C-823A-B74307EF7721}"/>
              </a:ext>
            </a:extLst>
          </p:cNvPr>
          <p:cNvSpPr txBox="1">
            <a:spLocks/>
          </p:cNvSpPr>
          <p:nvPr/>
        </p:nvSpPr>
        <p:spPr bwMode="ltGray">
          <a:xfrm>
            <a:off x="95250" y="1400176"/>
            <a:ext cx="8934450" cy="3505200"/>
          </a:xfrm>
          <a:prstGeom prst="rect">
            <a:avLst/>
          </a:prstGeom>
        </p:spPr>
        <p:txBody>
          <a:bodyPr vert="horz" lIns="91440" tIns="45720" rIns="91440" bIns="45720" rtlCol="0" anchor="ctr">
            <a:noAutofit/>
          </a:bodyPr>
          <a:lstStyle>
            <a:lvl1pPr algn="l" defTabSz="685766" rtl="0" eaLnBrk="1" latinLnBrk="0" hangingPunct="1">
              <a:lnSpc>
                <a:spcPct val="90000"/>
              </a:lnSpc>
              <a:spcBef>
                <a:spcPct val="0"/>
              </a:spcBef>
              <a:buNone/>
              <a:defRPr sz="2400" b="1" kern="1200">
                <a:solidFill>
                  <a:schemeClr val="bg1"/>
                </a:solidFill>
                <a:latin typeface="+mj-lt"/>
                <a:ea typeface="+mj-ea"/>
                <a:cs typeface="+mj-cs"/>
              </a:defRPr>
            </a:lvl1pPr>
          </a:lstStyle>
          <a:p>
            <a:pPr marL="457200" indent="-457200">
              <a:buFont typeface="+mj-lt"/>
              <a:buAutoNum type="arabicPeriod"/>
            </a:pPr>
            <a:endParaRPr lang="en-US" sz="3200" dirty="0"/>
          </a:p>
          <a:p>
            <a:pPr marL="457200" indent="-457200">
              <a:buFont typeface="+mj-lt"/>
              <a:buAutoNum type="arabicPeriod"/>
            </a:pPr>
            <a:r>
              <a:rPr lang="en-US" sz="3200" dirty="0"/>
              <a:t>Are we to be worried about being successful?</a:t>
            </a:r>
            <a:endParaRPr lang="en-US" sz="3200" dirty="0">
              <a:solidFill>
                <a:schemeClr val="bg1"/>
              </a:solidFill>
            </a:endParaRPr>
          </a:p>
          <a:p>
            <a:pPr marL="514350" indent="-514350">
              <a:buAutoNum type="arabicPeriod"/>
            </a:pPr>
            <a:endParaRPr lang="en-US" sz="3200" u="sng" dirty="0"/>
          </a:p>
          <a:p>
            <a:pPr marL="514350" indent="-514350">
              <a:buAutoNum type="arabicPeriod"/>
            </a:pPr>
            <a:r>
              <a:rPr lang="en-US" sz="3200" dirty="0"/>
              <a:t>Can we be prideful, even in our service to God?</a:t>
            </a:r>
          </a:p>
        </p:txBody>
      </p:sp>
      <p:sp>
        <p:nvSpPr>
          <p:cNvPr id="14" name="object 5" descr="Beige rectangle">
            <a:extLst>
              <a:ext uri="{FF2B5EF4-FFF2-40B4-BE49-F238E27FC236}">
                <a16:creationId xmlns:a16="http://schemas.microsoft.com/office/drawing/2014/main" id="{585606B4-B243-4B6E-95E7-1C2C2C004773}"/>
              </a:ext>
            </a:extLst>
          </p:cNvPr>
          <p:cNvSpPr/>
          <p:nvPr/>
        </p:nvSpPr>
        <p:spPr bwMode="ltGray">
          <a:xfrm>
            <a:off x="697278" y="1604867"/>
            <a:ext cx="6385009" cy="216461"/>
          </a:xfrm>
          <a:custGeom>
            <a:avLst/>
            <a:gdLst/>
            <a:ahLst/>
            <a:cxnLst/>
            <a:rect l="l" t="t" r="r" b="b"/>
            <a:pathLst>
              <a:path w="3931920">
                <a:moveTo>
                  <a:pt x="0" y="0"/>
                </a:moveTo>
                <a:lnTo>
                  <a:pt x="3931920" y="0"/>
                </a:lnTo>
              </a:path>
            </a:pathLst>
          </a:custGeom>
          <a:ln w="54864">
            <a:solidFill>
              <a:schemeClr val="accent1"/>
            </a:solidFill>
          </a:ln>
        </p:spPr>
        <p:txBody>
          <a:bodyPr wrap="square" lIns="0" tIns="0" rIns="0" bIns="0" rtlCol="0"/>
          <a:lstStyle/>
          <a:p>
            <a:endParaRPr lang="en-US" sz="1350" dirty="0"/>
          </a:p>
        </p:txBody>
      </p:sp>
    </p:spTree>
    <p:extLst>
      <p:ext uri="{BB962C8B-B14F-4D97-AF65-F5344CB8AC3E}">
        <p14:creationId xmlns:p14="http://schemas.microsoft.com/office/powerpoint/2010/main" val="20550410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500"/>
                                        <p:tgtEl>
                                          <p:spTgt spid="14"/>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2"/>
                                        </p:tgtEl>
                                        <p:attrNameLst>
                                          <p:attrName>style.visibility</p:attrName>
                                        </p:attrNameLst>
                                      </p:cBhvr>
                                      <p:to>
                                        <p:strVal val="visible"/>
                                      </p:to>
                                    </p:set>
                                    <p:animEffect transition="in" filter="fade">
                                      <p:cBhvr>
                                        <p:cTn id="10" dur="500"/>
                                        <p:tgtEl>
                                          <p:spTgt spid="12"/>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13">
                                            <p:txEl>
                                              <p:pRg st="1" end="1"/>
                                            </p:txEl>
                                          </p:spTgt>
                                        </p:tgtEl>
                                        <p:attrNameLst>
                                          <p:attrName>style.visibility</p:attrName>
                                        </p:attrNameLst>
                                      </p:cBhvr>
                                      <p:to>
                                        <p:strVal val="visible"/>
                                      </p:to>
                                    </p:set>
                                    <p:animEffect transition="in" filter="fade">
                                      <p:cBhvr>
                                        <p:cTn id="15" dur="500"/>
                                        <p:tgtEl>
                                          <p:spTgt spid="13">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13">
                                            <p:txEl>
                                              <p:pRg st="3" end="3"/>
                                            </p:txEl>
                                          </p:spTgt>
                                        </p:tgtEl>
                                        <p:attrNameLst>
                                          <p:attrName>style.visibility</p:attrName>
                                        </p:attrNameLst>
                                      </p:cBhvr>
                                      <p:to>
                                        <p:strVal val="visible"/>
                                      </p:to>
                                    </p:set>
                                    <p:animEffect transition="in" filter="fade">
                                      <p:cBhvr>
                                        <p:cTn id="20" dur="500"/>
                                        <p:tgtEl>
                                          <p:spTgt spid="1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4"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 name="Picture Placeholder 20" descr="Two person handshake">
            <a:extLst>
              <a:ext uri="{FF2B5EF4-FFF2-40B4-BE49-F238E27FC236}">
                <a16:creationId xmlns:a16="http://schemas.microsoft.com/office/drawing/2014/main" id="{42EF1974-141C-494C-A63E-216742273C6F}"/>
              </a:ext>
            </a:extLst>
          </p:cNvPr>
          <p:cNvPicPr>
            <a:picLocks noGrp="1" noChangeAspect="1"/>
          </p:cNvPicPr>
          <p:nvPr>
            <p:ph type="pic" sz="quarter" idx="13"/>
          </p:nvPr>
        </p:nvPicPr>
        <p:blipFill>
          <a:blip r:embed="rId3">
            <a:extLst>
              <a:ext uri="{28A0092B-C50C-407E-A947-70E740481C1C}">
                <a14:useLocalDpi xmlns:a14="http://schemas.microsoft.com/office/drawing/2010/main" val="0"/>
              </a:ext>
            </a:extLst>
          </a:blip>
          <a:stretch>
            <a:fillRect/>
          </a:stretch>
        </p:blipFill>
        <p:spPr>
          <a:xfrm>
            <a:off x="0" y="1031411"/>
            <a:ext cx="9144000" cy="5143500"/>
          </a:xfrm>
        </p:spPr>
      </p:pic>
      <p:sp>
        <p:nvSpPr>
          <p:cNvPr id="22" name="object 3" descr="Blue rectangle">
            <a:extLst>
              <a:ext uri="{FF2B5EF4-FFF2-40B4-BE49-F238E27FC236}">
                <a16:creationId xmlns:a16="http://schemas.microsoft.com/office/drawing/2014/main" id="{2D225086-68BE-4168-8F17-9443ADD89675}"/>
              </a:ext>
            </a:extLst>
          </p:cNvPr>
          <p:cNvSpPr/>
          <p:nvPr/>
        </p:nvSpPr>
        <p:spPr>
          <a:xfrm>
            <a:off x="0" y="1031411"/>
            <a:ext cx="9144000" cy="5143500"/>
          </a:xfrm>
          <a:custGeom>
            <a:avLst/>
            <a:gdLst/>
            <a:ahLst/>
            <a:cxnLst/>
            <a:rect l="l" t="t" r="r" b="b"/>
            <a:pathLst>
              <a:path w="12189460" h="6858000">
                <a:moveTo>
                  <a:pt x="0" y="6858000"/>
                </a:moveTo>
                <a:lnTo>
                  <a:pt x="12188952" y="6858000"/>
                </a:lnTo>
                <a:lnTo>
                  <a:pt x="12188952" y="0"/>
                </a:lnTo>
                <a:lnTo>
                  <a:pt x="0" y="0"/>
                </a:lnTo>
                <a:lnTo>
                  <a:pt x="0" y="6858000"/>
                </a:lnTo>
                <a:close/>
              </a:path>
            </a:pathLst>
          </a:custGeom>
          <a:solidFill>
            <a:schemeClr val="tx2">
              <a:alpha val="69999"/>
            </a:schemeClr>
          </a:solidFill>
        </p:spPr>
        <p:txBody>
          <a:bodyPr wrap="square" lIns="0" tIns="0" rIns="0" bIns="0" rtlCol="0"/>
          <a:lstStyle/>
          <a:p>
            <a:endParaRPr lang="en-US" sz="1350" dirty="0"/>
          </a:p>
        </p:txBody>
      </p:sp>
      <p:sp>
        <p:nvSpPr>
          <p:cNvPr id="2" name="Slide Number Placeholder 1">
            <a:extLst>
              <a:ext uri="{FF2B5EF4-FFF2-40B4-BE49-F238E27FC236}">
                <a16:creationId xmlns:a16="http://schemas.microsoft.com/office/drawing/2014/main" id="{3790A3AE-E658-426D-96CD-CB0614B7418A}"/>
              </a:ext>
            </a:extLst>
          </p:cNvPr>
          <p:cNvSpPr>
            <a:spLocks noGrp="1"/>
          </p:cNvSpPr>
          <p:nvPr>
            <p:ph type="sldNum" sz="quarter" idx="12"/>
          </p:nvPr>
        </p:nvSpPr>
        <p:spPr/>
        <p:txBody>
          <a:bodyPr/>
          <a:lstStyle/>
          <a:p>
            <a:fld id="{82EE24B5-652C-4DB5-B7C3-B5BBEC1280B1}" type="slidenum">
              <a:rPr lang="en-US" smtClean="0"/>
              <a:t>17</a:t>
            </a:fld>
            <a:endParaRPr lang="en-US" dirty="0"/>
          </a:p>
        </p:txBody>
      </p:sp>
      <p:sp>
        <p:nvSpPr>
          <p:cNvPr id="12" name="Title 5">
            <a:extLst>
              <a:ext uri="{FF2B5EF4-FFF2-40B4-BE49-F238E27FC236}">
                <a16:creationId xmlns:a16="http://schemas.microsoft.com/office/drawing/2014/main" id="{EA58B3EB-AEE8-41AC-8E21-F134F2D13081}"/>
              </a:ext>
            </a:extLst>
          </p:cNvPr>
          <p:cNvSpPr>
            <a:spLocks noGrp="1"/>
          </p:cNvSpPr>
          <p:nvPr>
            <p:ph type="title"/>
          </p:nvPr>
        </p:nvSpPr>
        <p:spPr bwMode="ltGray">
          <a:xfrm>
            <a:off x="613521" y="962619"/>
            <a:ext cx="7886700" cy="771928"/>
          </a:xfrm>
        </p:spPr>
        <p:txBody>
          <a:bodyPr>
            <a:normAutofit/>
          </a:bodyPr>
          <a:lstStyle/>
          <a:p>
            <a:r>
              <a:rPr lang="en-US" sz="3200" dirty="0"/>
              <a:t>Prideful service to God?</a:t>
            </a:r>
          </a:p>
        </p:txBody>
      </p:sp>
      <p:sp>
        <p:nvSpPr>
          <p:cNvPr id="13" name="Title 5">
            <a:extLst>
              <a:ext uri="{FF2B5EF4-FFF2-40B4-BE49-F238E27FC236}">
                <a16:creationId xmlns:a16="http://schemas.microsoft.com/office/drawing/2014/main" id="{417922A2-6D13-403C-823A-B74307EF7721}"/>
              </a:ext>
            </a:extLst>
          </p:cNvPr>
          <p:cNvSpPr txBox="1">
            <a:spLocks/>
          </p:cNvSpPr>
          <p:nvPr/>
        </p:nvSpPr>
        <p:spPr bwMode="ltGray">
          <a:xfrm>
            <a:off x="95250" y="1438275"/>
            <a:ext cx="8934450" cy="4581525"/>
          </a:xfrm>
          <a:prstGeom prst="rect">
            <a:avLst/>
          </a:prstGeom>
        </p:spPr>
        <p:txBody>
          <a:bodyPr vert="horz" lIns="91440" tIns="45720" rIns="91440" bIns="45720" rtlCol="0" anchor="ctr">
            <a:noAutofit/>
          </a:bodyPr>
          <a:lstStyle>
            <a:lvl1pPr algn="l" defTabSz="685766" rtl="0" eaLnBrk="1" latinLnBrk="0" hangingPunct="1">
              <a:lnSpc>
                <a:spcPct val="90000"/>
              </a:lnSpc>
              <a:spcBef>
                <a:spcPct val="0"/>
              </a:spcBef>
              <a:buNone/>
              <a:defRPr sz="2400" b="1" kern="1200">
                <a:solidFill>
                  <a:schemeClr val="bg1"/>
                </a:solidFill>
                <a:latin typeface="+mj-lt"/>
                <a:ea typeface="+mj-ea"/>
                <a:cs typeface="+mj-cs"/>
              </a:defRPr>
            </a:lvl1pPr>
          </a:lstStyle>
          <a:p>
            <a:pPr marL="457200" indent="-457200">
              <a:buFont typeface="+mj-lt"/>
              <a:buAutoNum type="arabicPeriod"/>
            </a:pPr>
            <a:endParaRPr lang="en-US" sz="2000" dirty="0"/>
          </a:p>
          <a:p>
            <a:r>
              <a:rPr lang="en-US" sz="2500" u="sng" dirty="0"/>
              <a:t>[Luk 18:9-14 NKJV] </a:t>
            </a:r>
            <a:r>
              <a:rPr lang="en-US" sz="2500" b="0" dirty="0"/>
              <a:t>9 Also He spoke this parable to some who trusted in themselves that they were righteous, and despised others: 10 "Two men went up to the temple to pray, one a Pharisee and the other a tax collector. 11 "The Pharisee stood and prayed thus with himself, 'God, I thank You that I am not like other men--extortioners, unjust, adulterers, or even as this tax collector. 12 'I fast twice a week; I give tithes of all that I possess.' 13 "And the tax collector, standing afar off, would not so much as raise [his] eyes to heaven, but beat his breast, saying, 'God, be merciful to me a sinner!' 14 "I tell you, this man went down to his house justified [rather] than the other; for everyone who exalts himself will be humbled, and he who humbles himself will be exalted."</a:t>
            </a:r>
          </a:p>
        </p:txBody>
      </p:sp>
      <p:sp>
        <p:nvSpPr>
          <p:cNvPr id="14" name="object 5" descr="Beige rectangle">
            <a:extLst>
              <a:ext uri="{FF2B5EF4-FFF2-40B4-BE49-F238E27FC236}">
                <a16:creationId xmlns:a16="http://schemas.microsoft.com/office/drawing/2014/main" id="{585606B4-B243-4B6E-95E7-1C2C2C004773}"/>
              </a:ext>
            </a:extLst>
          </p:cNvPr>
          <p:cNvSpPr/>
          <p:nvPr/>
        </p:nvSpPr>
        <p:spPr bwMode="ltGray">
          <a:xfrm>
            <a:off x="697278" y="1604867"/>
            <a:ext cx="6385009" cy="216461"/>
          </a:xfrm>
          <a:custGeom>
            <a:avLst/>
            <a:gdLst/>
            <a:ahLst/>
            <a:cxnLst/>
            <a:rect l="l" t="t" r="r" b="b"/>
            <a:pathLst>
              <a:path w="3931920">
                <a:moveTo>
                  <a:pt x="0" y="0"/>
                </a:moveTo>
                <a:lnTo>
                  <a:pt x="3931920" y="0"/>
                </a:lnTo>
              </a:path>
            </a:pathLst>
          </a:custGeom>
          <a:ln w="54864">
            <a:solidFill>
              <a:schemeClr val="accent1"/>
            </a:solidFill>
          </a:ln>
        </p:spPr>
        <p:txBody>
          <a:bodyPr wrap="square" lIns="0" tIns="0" rIns="0" bIns="0" rtlCol="0"/>
          <a:lstStyle/>
          <a:p>
            <a:endParaRPr lang="en-US" sz="1350" dirty="0"/>
          </a:p>
        </p:txBody>
      </p:sp>
    </p:spTree>
    <p:extLst>
      <p:ext uri="{BB962C8B-B14F-4D97-AF65-F5344CB8AC3E}">
        <p14:creationId xmlns:p14="http://schemas.microsoft.com/office/powerpoint/2010/main" val="9800603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3">
                                            <p:txEl>
                                              <p:pRg st="1" end="1"/>
                                            </p:txEl>
                                          </p:spTgt>
                                        </p:tgtEl>
                                        <p:attrNameLst>
                                          <p:attrName>style.visibility</p:attrName>
                                        </p:attrNameLst>
                                      </p:cBhvr>
                                      <p:to>
                                        <p:strVal val="visible"/>
                                      </p:to>
                                    </p:set>
                                    <p:animEffect transition="in" filter="fade">
                                      <p:cBhvr>
                                        <p:cTn id="12" dur="500"/>
                                        <p:tgtEl>
                                          <p:spTgt spid="1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 name="Picture Placeholder 20" descr="Two person handshake">
            <a:extLst>
              <a:ext uri="{FF2B5EF4-FFF2-40B4-BE49-F238E27FC236}">
                <a16:creationId xmlns:a16="http://schemas.microsoft.com/office/drawing/2014/main" id="{42EF1974-141C-494C-A63E-216742273C6F}"/>
              </a:ext>
            </a:extLst>
          </p:cNvPr>
          <p:cNvPicPr>
            <a:picLocks noGrp="1" noChangeAspect="1"/>
          </p:cNvPicPr>
          <p:nvPr>
            <p:ph type="pic" sz="quarter" idx="13"/>
          </p:nvPr>
        </p:nvPicPr>
        <p:blipFill>
          <a:blip r:embed="rId3">
            <a:extLst>
              <a:ext uri="{28A0092B-C50C-407E-A947-70E740481C1C}">
                <a14:useLocalDpi xmlns:a14="http://schemas.microsoft.com/office/drawing/2010/main" val="0"/>
              </a:ext>
            </a:extLst>
          </a:blip>
          <a:stretch>
            <a:fillRect/>
          </a:stretch>
        </p:blipFill>
        <p:spPr>
          <a:xfrm>
            <a:off x="0" y="1031411"/>
            <a:ext cx="9144000" cy="5143500"/>
          </a:xfrm>
        </p:spPr>
      </p:pic>
      <p:sp>
        <p:nvSpPr>
          <p:cNvPr id="22" name="object 3" descr="Blue rectangle">
            <a:extLst>
              <a:ext uri="{FF2B5EF4-FFF2-40B4-BE49-F238E27FC236}">
                <a16:creationId xmlns:a16="http://schemas.microsoft.com/office/drawing/2014/main" id="{2D225086-68BE-4168-8F17-9443ADD89675}"/>
              </a:ext>
            </a:extLst>
          </p:cNvPr>
          <p:cNvSpPr/>
          <p:nvPr/>
        </p:nvSpPr>
        <p:spPr>
          <a:xfrm>
            <a:off x="0" y="1031411"/>
            <a:ext cx="9144000" cy="5143500"/>
          </a:xfrm>
          <a:custGeom>
            <a:avLst/>
            <a:gdLst/>
            <a:ahLst/>
            <a:cxnLst/>
            <a:rect l="l" t="t" r="r" b="b"/>
            <a:pathLst>
              <a:path w="12189460" h="6858000">
                <a:moveTo>
                  <a:pt x="0" y="6858000"/>
                </a:moveTo>
                <a:lnTo>
                  <a:pt x="12188952" y="6858000"/>
                </a:lnTo>
                <a:lnTo>
                  <a:pt x="12188952" y="0"/>
                </a:lnTo>
                <a:lnTo>
                  <a:pt x="0" y="0"/>
                </a:lnTo>
                <a:lnTo>
                  <a:pt x="0" y="6858000"/>
                </a:lnTo>
                <a:close/>
              </a:path>
            </a:pathLst>
          </a:custGeom>
          <a:solidFill>
            <a:schemeClr val="tx2">
              <a:alpha val="69999"/>
            </a:schemeClr>
          </a:solidFill>
        </p:spPr>
        <p:txBody>
          <a:bodyPr wrap="square" lIns="0" tIns="0" rIns="0" bIns="0" rtlCol="0"/>
          <a:lstStyle/>
          <a:p>
            <a:endParaRPr lang="en-US" sz="1350" dirty="0"/>
          </a:p>
        </p:txBody>
      </p:sp>
      <p:sp>
        <p:nvSpPr>
          <p:cNvPr id="2" name="Slide Number Placeholder 1">
            <a:extLst>
              <a:ext uri="{FF2B5EF4-FFF2-40B4-BE49-F238E27FC236}">
                <a16:creationId xmlns:a16="http://schemas.microsoft.com/office/drawing/2014/main" id="{3790A3AE-E658-426D-96CD-CB0614B7418A}"/>
              </a:ext>
            </a:extLst>
          </p:cNvPr>
          <p:cNvSpPr>
            <a:spLocks noGrp="1"/>
          </p:cNvSpPr>
          <p:nvPr>
            <p:ph type="sldNum" sz="quarter" idx="12"/>
          </p:nvPr>
        </p:nvSpPr>
        <p:spPr/>
        <p:txBody>
          <a:bodyPr/>
          <a:lstStyle/>
          <a:p>
            <a:fld id="{82EE24B5-652C-4DB5-B7C3-B5BBEC1280B1}" type="slidenum">
              <a:rPr lang="en-US" smtClean="0"/>
              <a:t>18</a:t>
            </a:fld>
            <a:endParaRPr lang="en-US" dirty="0"/>
          </a:p>
        </p:txBody>
      </p:sp>
      <p:sp>
        <p:nvSpPr>
          <p:cNvPr id="12" name="Title 5">
            <a:extLst>
              <a:ext uri="{FF2B5EF4-FFF2-40B4-BE49-F238E27FC236}">
                <a16:creationId xmlns:a16="http://schemas.microsoft.com/office/drawing/2014/main" id="{EA58B3EB-AEE8-41AC-8E21-F134F2D13081}"/>
              </a:ext>
            </a:extLst>
          </p:cNvPr>
          <p:cNvSpPr>
            <a:spLocks noGrp="1"/>
          </p:cNvSpPr>
          <p:nvPr>
            <p:ph type="title"/>
          </p:nvPr>
        </p:nvSpPr>
        <p:spPr bwMode="ltGray">
          <a:xfrm>
            <a:off x="613521" y="962619"/>
            <a:ext cx="7886700" cy="771928"/>
          </a:xfrm>
        </p:spPr>
        <p:txBody>
          <a:bodyPr>
            <a:normAutofit/>
          </a:bodyPr>
          <a:lstStyle/>
          <a:p>
            <a:r>
              <a:rPr lang="en-US" sz="3200" dirty="0"/>
              <a:t>Questions</a:t>
            </a:r>
          </a:p>
        </p:txBody>
      </p:sp>
      <p:sp>
        <p:nvSpPr>
          <p:cNvPr id="13" name="Title 5">
            <a:extLst>
              <a:ext uri="{FF2B5EF4-FFF2-40B4-BE49-F238E27FC236}">
                <a16:creationId xmlns:a16="http://schemas.microsoft.com/office/drawing/2014/main" id="{417922A2-6D13-403C-823A-B74307EF7721}"/>
              </a:ext>
            </a:extLst>
          </p:cNvPr>
          <p:cNvSpPr txBox="1">
            <a:spLocks/>
          </p:cNvSpPr>
          <p:nvPr/>
        </p:nvSpPr>
        <p:spPr bwMode="ltGray">
          <a:xfrm>
            <a:off x="104775" y="1890120"/>
            <a:ext cx="8934450" cy="3505200"/>
          </a:xfrm>
          <a:prstGeom prst="rect">
            <a:avLst/>
          </a:prstGeom>
        </p:spPr>
        <p:txBody>
          <a:bodyPr vert="horz" lIns="91440" tIns="45720" rIns="91440" bIns="45720" rtlCol="0" anchor="ctr">
            <a:noAutofit/>
          </a:bodyPr>
          <a:lstStyle>
            <a:lvl1pPr algn="l" defTabSz="685766" rtl="0" eaLnBrk="1" latinLnBrk="0" hangingPunct="1">
              <a:lnSpc>
                <a:spcPct val="90000"/>
              </a:lnSpc>
              <a:spcBef>
                <a:spcPct val="0"/>
              </a:spcBef>
              <a:buNone/>
              <a:defRPr sz="2400" b="1" kern="1200">
                <a:solidFill>
                  <a:schemeClr val="bg1"/>
                </a:solidFill>
                <a:latin typeface="+mj-lt"/>
                <a:ea typeface="+mj-ea"/>
                <a:cs typeface="+mj-cs"/>
              </a:defRPr>
            </a:lvl1pPr>
          </a:lstStyle>
          <a:p>
            <a:pPr marL="457200" indent="-457200">
              <a:buFont typeface="+mj-lt"/>
              <a:buAutoNum type="arabicPeriod"/>
            </a:pPr>
            <a:endParaRPr lang="en-US" sz="3200" dirty="0"/>
          </a:p>
          <a:p>
            <a:pPr marL="457200" indent="-457200">
              <a:buFont typeface="+mj-lt"/>
              <a:buAutoNum type="arabicPeriod"/>
            </a:pPr>
            <a:r>
              <a:rPr lang="en-US" sz="3200" dirty="0"/>
              <a:t>We have a lot of people in the church that do things that are unnoticed.  </a:t>
            </a:r>
          </a:p>
          <a:p>
            <a:pPr marL="971550" lvl="1" indent="-514350">
              <a:buAutoNum type="arabicPeriod"/>
            </a:pPr>
            <a:r>
              <a:rPr lang="en-US" sz="2600" dirty="0">
                <a:solidFill>
                  <a:schemeClr val="bg1"/>
                </a:solidFill>
              </a:rPr>
              <a:t>Has the devil even made you want to be noticed?</a:t>
            </a:r>
          </a:p>
          <a:p>
            <a:pPr marL="514350" indent="-514350">
              <a:buAutoNum type="arabicPeriod"/>
            </a:pPr>
            <a:r>
              <a:rPr lang="en-US" sz="3200" dirty="0"/>
              <a:t>Have we ever caught ourselves being motivated to do something simply because it was highly visible?</a:t>
            </a:r>
          </a:p>
          <a:p>
            <a:pPr marL="514350" indent="-514350">
              <a:buAutoNum type="arabicPeriod"/>
            </a:pPr>
            <a:endParaRPr lang="en-US" sz="3200" dirty="0"/>
          </a:p>
          <a:p>
            <a:pPr marL="514350" indent="-514350">
              <a:buAutoNum type="arabicPeriod"/>
            </a:pPr>
            <a:r>
              <a:rPr lang="en-US" sz="3200" dirty="0"/>
              <a:t>Does God owe us anything for the service we give him while we are here on earth?</a:t>
            </a:r>
          </a:p>
        </p:txBody>
      </p:sp>
      <p:sp>
        <p:nvSpPr>
          <p:cNvPr id="14" name="object 5" descr="Beige rectangle">
            <a:extLst>
              <a:ext uri="{FF2B5EF4-FFF2-40B4-BE49-F238E27FC236}">
                <a16:creationId xmlns:a16="http://schemas.microsoft.com/office/drawing/2014/main" id="{585606B4-B243-4B6E-95E7-1C2C2C004773}"/>
              </a:ext>
            </a:extLst>
          </p:cNvPr>
          <p:cNvSpPr/>
          <p:nvPr/>
        </p:nvSpPr>
        <p:spPr bwMode="ltGray">
          <a:xfrm>
            <a:off x="697278" y="1604867"/>
            <a:ext cx="6385009" cy="216461"/>
          </a:xfrm>
          <a:custGeom>
            <a:avLst/>
            <a:gdLst/>
            <a:ahLst/>
            <a:cxnLst/>
            <a:rect l="l" t="t" r="r" b="b"/>
            <a:pathLst>
              <a:path w="3931920">
                <a:moveTo>
                  <a:pt x="0" y="0"/>
                </a:moveTo>
                <a:lnTo>
                  <a:pt x="3931920" y="0"/>
                </a:lnTo>
              </a:path>
            </a:pathLst>
          </a:custGeom>
          <a:ln w="54864">
            <a:solidFill>
              <a:schemeClr val="accent1"/>
            </a:solidFill>
          </a:ln>
        </p:spPr>
        <p:txBody>
          <a:bodyPr wrap="square" lIns="0" tIns="0" rIns="0" bIns="0" rtlCol="0"/>
          <a:lstStyle/>
          <a:p>
            <a:endParaRPr lang="en-US" sz="1350" dirty="0"/>
          </a:p>
        </p:txBody>
      </p:sp>
    </p:spTree>
    <p:extLst>
      <p:ext uri="{BB962C8B-B14F-4D97-AF65-F5344CB8AC3E}">
        <p14:creationId xmlns:p14="http://schemas.microsoft.com/office/powerpoint/2010/main" val="15682712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500"/>
                                        <p:tgtEl>
                                          <p:spTgt spid="14"/>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2"/>
                                        </p:tgtEl>
                                        <p:attrNameLst>
                                          <p:attrName>style.visibility</p:attrName>
                                        </p:attrNameLst>
                                      </p:cBhvr>
                                      <p:to>
                                        <p:strVal val="visible"/>
                                      </p:to>
                                    </p:set>
                                    <p:animEffect transition="in" filter="fade">
                                      <p:cBhvr>
                                        <p:cTn id="10" dur="500"/>
                                        <p:tgtEl>
                                          <p:spTgt spid="12"/>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13">
                                            <p:txEl>
                                              <p:pRg st="1" end="1"/>
                                            </p:txEl>
                                          </p:spTgt>
                                        </p:tgtEl>
                                        <p:attrNameLst>
                                          <p:attrName>style.visibility</p:attrName>
                                        </p:attrNameLst>
                                      </p:cBhvr>
                                      <p:to>
                                        <p:strVal val="visible"/>
                                      </p:to>
                                    </p:set>
                                    <p:animEffect transition="in" filter="fade">
                                      <p:cBhvr>
                                        <p:cTn id="15" dur="500"/>
                                        <p:tgtEl>
                                          <p:spTgt spid="13">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13">
                                            <p:txEl>
                                              <p:pRg st="2" end="2"/>
                                            </p:txEl>
                                          </p:spTgt>
                                        </p:tgtEl>
                                        <p:attrNameLst>
                                          <p:attrName>style.visibility</p:attrName>
                                        </p:attrNameLst>
                                      </p:cBhvr>
                                      <p:to>
                                        <p:strVal val="visible"/>
                                      </p:to>
                                    </p:set>
                                    <p:animEffect transition="in" filter="fade">
                                      <p:cBhvr>
                                        <p:cTn id="20" dur="500"/>
                                        <p:tgtEl>
                                          <p:spTgt spid="13">
                                            <p:txEl>
                                              <p:pRg st="2" end="2"/>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13">
                                            <p:txEl>
                                              <p:pRg st="3" end="3"/>
                                            </p:txEl>
                                          </p:spTgt>
                                        </p:tgtEl>
                                        <p:attrNameLst>
                                          <p:attrName>style.visibility</p:attrName>
                                        </p:attrNameLst>
                                      </p:cBhvr>
                                      <p:to>
                                        <p:strVal val="visible"/>
                                      </p:to>
                                    </p:set>
                                    <p:animEffect transition="in" filter="fade">
                                      <p:cBhvr>
                                        <p:cTn id="25" dur="500"/>
                                        <p:tgtEl>
                                          <p:spTgt spid="13">
                                            <p:txEl>
                                              <p:pRg st="3" end="3"/>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nodeType="clickEffect">
                                  <p:stCondLst>
                                    <p:cond delay="0"/>
                                  </p:stCondLst>
                                  <p:childTnLst>
                                    <p:set>
                                      <p:cBhvr>
                                        <p:cTn id="29" dur="1" fill="hold">
                                          <p:stCondLst>
                                            <p:cond delay="0"/>
                                          </p:stCondLst>
                                        </p:cTn>
                                        <p:tgtEl>
                                          <p:spTgt spid="13">
                                            <p:txEl>
                                              <p:pRg st="5" end="5"/>
                                            </p:txEl>
                                          </p:spTgt>
                                        </p:tgtEl>
                                        <p:attrNameLst>
                                          <p:attrName>style.visibility</p:attrName>
                                        </p:attrNameLst>
                                      </p:cBhvr>
                                      <p:to>
                                        <p:strVal val="visible"/>
                                      </p:to>
                                    </p:set>
                                    <p:animEffect transition="in" filter="fade">
                                      <p:cBhvr>
                                        <p:cTn id="30" dur="500"/>
                                        <p:tgtEl>
                                          <p:spTgt spid="1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4"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 name="Picture Placeholder 20" descr="Two person handshake">
            <a:extLst>
              <a:ext uri="{FF2B5EF4-FFF2-40B4-BE49-F238E27FC236}">
                <a16:creationId xmlns:a16="http://schemas.microsoft.com/office/drawing/2014/main" id="{42EF1974-141C-494C-A63E-216742273C6F}"/>
              </a:ext>
            </a:extLst>
          </p:cNvPr>
          <p:cNvPicPr>
            <a:picLocks noGrp="1" noChangeAspect="1"/>
          </p:cNvPicPr>
          <p:nvPr>
            <p:ph type="pic" sz="quarter" idx="13"/>
          </p:nvPr>
        </p:nvPicPr>
        <p:blipFill>
          <a:blip r:embed="rId3">
            <a:extLst>
              <a:ext uri="{28A0092B-C50C-407E-A947-70E740481C1C}">
                <a14:useLocalDpi xmlns:a14="http://schemas.microsoft.com/office/drawing/2010/main" val="0"/>
              </a:ext>
            </a:extLst>
          </a:blip>
          <a:stretch>
            <a:fillRect/>
          </a:stretch>
        </p:blipFill>
        <p:spPr>
          <a:xfrm>
            <a:off x="0" y="1031411"/>
            <a:ext cx="9144000" cy="5143500"/>
          </a:xfrm>
        </p:spPr>
      </p:pic>
      <p:sp>
        <p:nvSpPr>
          <p:cNvPr id="22" name="object 3" descr="Blue rectangle">
            <a:extLst>
              <a:ext uri="{FF2B5EF4-FFF2-40B4-BE49-F238E27FC236}">
                <a16:creationId xmlns:a16="http://schemas.microsoft.com/office/drawing/2014/main" id="{2D225086-68BE-4168-8F17-9443ADD89675}"/>
              </a:ext>
            </a:extLst>
          </p:cNvPr>
          <p:cNvSpPr/>
          <p:nvPr/>
        </p:nvSpPr>
        <p:spPr>
          <a:xfrm>
            <a:off x="0" y="1031411"/>
            <a:ext cx="9144000" cy="5143500"/>
          </a:xfrm>
          <a:custGeom>
            <a:avLst/>
            <a:gdLst/>
            <a:ahLst/>
            <a:cxnLst/>
            <a:rect l="l" t="t" r="r" b="b"/>
            <a:pathLst>
              <a:path w="12189460" h="6858000">
                <a:moveTo>
                  <a:pt x="0" y="6858000"/>
                </a:moveTo>
                <a:lnTo>
                  <a:pt x="12188952" y="6858000"/>
                </a:lnTo>
                <a:lnTo>
                  <a:pt x="12188952" y="0"/>
                </a:lnTo>
                <a:lnTo>
                  <a:pt x="0" y="0"/>
                </a:lnTo>
                <a:lnTo>
                  <a:pt x="0" y="6858000"/>
                </a:lnTo>
                <a:close/>
              </a:path>
            </a:pathLst>
          </a:custGeom>
          <a:solidFill>
            <a:schemeClr val="tx2">
              <a:alpha val="69999"/>
            </a:schemeClr>
          </a:solidFill>
        </p:spPr>
        <p:txBody>
          <a:bodyPr wrap="square" lIns="0" tIns="0" rIns="0" bIns="0" rtlCol="0"/>
          <a:lstStyle/>
          <a:p>
            <a:endParaRPr lang="en-US" sz="1350" dirty="0"/>
          </a:p>
        </p:txBody>
      </p:sp>
      <p:sp>
        <p:nvSpPr>
          <p:cNvPr id="2" name="Slide Number Placeholder 1">
            <a:extLst>
              <a:ext uri="{FF2B5EF4-FFF2-40B4-BE49-F238E27FC236}">
                <a16:creationId xmlns:a16="http://schemas.microsoft.com/office/drawing/2014/main" id="{3790A3AE-E658-426D-96CD-CB0614B7418A}"/>
              </a:ext>
            </a:extLst>
          </p:cNvPr>
          <p:cNvSpPr>
            <a:spLocks noGrp="1"/>
          </p:cNvSpPr>
          <p:nvPr>
            <p:ph type="sldNum" sz="quarter" idx="12"/>
          </p:nvPr>
        </p:nvSpPr>
        <p:spPr/>
        <p:txBody>
          <a:bodyPr/>
          <a:lstStyle/>
          <a:p>
            <a:fld id="{82EE24B5-652C-4DB5-B7C3-B5BBEC1280B1}" type="slidenum">
              <a:rPr lang="en-US" smtClean="0"/>
              <a:t>19</a:t>
            </a:fld>
            <a:endParaRPr lang="en-US" dirty="0"/>
          </a:p>
        </p:txBody>
      </p:sp>
      <p:sp>
        <p:nvSpPr>
          <p:cNvPr id="12" name="Title 5">
            <a:extLst>
              <a:ext uri="{FF2B5EF4-FFF2-40B4-BE49-F238E27FC236}">
                <a16:creationId xmlns:a16="http://schemas.microsoft.com/office/drawing/2014/main" id="{EA58B3EB-AEE8-41AC-8E21-F134F2D13081}"/>
              </a:ext>
            </a:extLst>
          </p:cNvPr>
          <p:cNvSpPr>
            <a:spLocks noGrp="1"/>
          </p:cNvSpPr>
          <p:nvPr>
            <p:ph type="title"/>
          </p:nvPr>
        </p:nvSpPr>
        <p:spPr bwMode="ltGray">
          <a:xfrm>
            <a:off x="152400" y="962619"/>
            <a:ext cx="8934449" cy="771928"/>
          </a:xfrm>
        </p:spPr>
        <p:txBody>
          <a:bodyPr>
            <a:normAutofit/>
          </a:bodyPr>
          <a:lstStyle/>
          <a:p>
            <a:r>
              <a:rPr lang="en-US" sz="3200" dirty="0"/>
              <a:t>What is the message related to our service?</a:t>
            </a:r>
          </a:p>
        </p:txBody>
      </p:sp>
      <p:sp>
        <p:nvSpPr>
          <p:cNvPr id="13" name="Title 5">
            <a:extLst>
              <a:ext uri="{FF2B5EF4-FFF2-40B4-BE49-F238E27FC236}">
                <a16:creationId xmlns:a16="http://schemas.microsoft.com/office/drawing/2014/main" id="{417922A2-6D13-403C-823A-B74307EF7721}"/>
              </a:ext>
            </a:extLst>
          </p:cNvPr>
          <p:cNvSpPr txBox="1">
            <a:spLocks/>
          </p:cNvSpPr>
          <p:nvPr/>
        </p:nvSpPr>
        <p:spPr bwMode="ltGray">
          <a:xfrm>
            <a:off x="95250" y="1552575"/>
            <a:ext cx="8934450" cy="4581525"/>
          </a:xfrm>
          <a:prstGeom prst="rect">
            <a:avLst/>
          </a:prstGeom>
        </p:spPr>
        <p:txBody>
          <a:bodyPr vert="horz" lIns="91440" tIns="45720" rIns="91440" bIns="45720" rtlCol="0" anchor="ctr">
            <a:noAutofit/>
          </a:bodyPr>
          <a:lstStyle>
            <a:lvl1pPr algn="l" defTabSz="685766" rtl="0" eaLnBrk="1" latinLnBrk="0" hangingPunct="1">
              <a:lnSpc>
                <a:spcPct val="90000"/>
              </a:lnSpc>
              <a:spcBef>
                <a:spcPct val="0"/>
              </a:spcBef>
              <a:buNone/>
              <a:defRPr sz="2400" b="1" kern="1200">
                <a:solidFill>
                  <a:schemeClr val="bg1"/>
                </a:solidFill>
                <a:latin typeface="+mj-lt"/>
                <a:ea typeface="+mj-ea"/>
                <a:cs typeface="+mj-cs"/>
              </a:defRPr>
            </a:lvl1pPr>
          </a:lstStyle>
          <a:p>
            <a:r>
              <a:rPr lang="en-US" sz="2800" b="0" u="sng" dirty="0"/>
              <a:t>[Luk 17:7-10 NKJV] </a:t>
            </a:r>
            <a:r>
              <a:rPr lang="en-US" sz="2800" b="0" dirty="0"/>
              <a:t>7 "And which of you, having a servant plowing or tending sheep, will say to him when he has come in from the field, 'Come at once and sit down to eat'? 8 "But will he not rather say to him, 'Prepare something for my supper, and gird yourself and serve me till I have eaten and drunk, and afterward you will eat and drink'? 9 "Does he thank that servant because he did the things that were commanded him? I think not. 10 "So likewise you, when you have done </a:t>
            </a:r>
            <a:r>
              <a:rPr lang="en-US" sz="2800" b="0" u="sng" dirty="0"/>
              <a:t>all those things which you are commanded</a:t>
            </a:r>
            <a:r>
              <a:rPr lang="en-US" sz="2800" b="0" dirty="0"/>
              <a:t>, say, 'We are unprofitable servants. We have done what </a:t>
            </a:r>
            <a:r>
              <a:rPr lang="en-US" sz="2800" b="0" u="sng" dirty="0"/>
              <a:t>was our duty to do.' "</a:t>
            </a:r>
          </a:p>
        </p:txBody>
      </p:sp>
      <p:sp>
        <p:nvSpPr>
          <p:cNvPr id="14" name="object 5" descr="Beige rectangle">
            <a:extLst>
              <a:ext uri="{FF2B5EF4-FFF2-40B4-BE49-F238E27FC236}">
                <a16:creationId xmlns:a16="http://schemas.microsoft.com/office/drawing/2014/main" id="{585606B4-B243-4B6E-95E7-1C2C2C004773}"/>
              </a:ext>
            </a:extLst>
          </p:cNvPr>
          <p:cNvSpPr/>
          <p:nvPr/>
        </p:nvSpPr>
        <p:spPr bwMode="ltGray">
          <a:xfrm>
            <a:off x="352426" y="1638300"/>
            <a:ext cx="8517046" cy="183028"/>
          </a:xfrm>
          <a:custGeom>
            <a:avLst/>
            <a:gdLst/>
            <a:ahLst/>
            <a:cxnLst/>
            <a:rect l="l" t="t" r="r" b="b"/>
            <a:pathLst>
              <a:path w="3931920">
                <a:moveTo>
                  <a:pt x="0" y="0"/>
                </a:moveTo>
                <a:lnTo>
                  <a:pt x="3931920" y="0"/>
                </a:lnTo>
              </a:path>
            </a:pathLst>
          </a:custGeom>
          <a:ln w="54864">
            <a:solidFill>
              <a:schemeClr val="accent1"/>
            </a:solidFill>
          </a:ln>
        </p:spPr>
        <p:txBody>
          <a:bodyPr wrap="square" lIns="0" tIns="0" rIns="0" bIns="0" rtlCol="0"/>
          <a:lstStyle/>
          <a:p>
            <a:endParaRPr lang="en-US" sz="1350" dirty="0"/>
          </a:p>
        </p:txBody>
      </p:sp>
    </p:spTree>
    <p:extLst>
      <p:ext uri="{BB962C8B-B14F-4D97-AF65-F5344CB8AC3E}">
        <p14:creationId xmlns:p14="http://schemas.microsoft.com/office/powerpoint/2010/main" val="2745014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3">
                                            <p:txEl>
                                              <p:pRg st="0" end="0"/>
                                            </p:txEl>
                                          </p:spTgt>
                                        </p:tgtEl>
                                        <p:attrNameLst>
                                          <p:attrName>style.visibility</p:attrName>
                                        </p:attrNameLst>
                                      </p:cBhvr>
                                      <p:to>
                                        <p:strVal val="visible"/>
                                      </p:to>
                                    </p:set>
                                    <p:animEffect transition="in" filter="fade">
                                      <p:cBhvr>
                                        <p:cTn id="12" dur="500"/>
                                        <p:tgtEl>
                                          <p:spTgt spid="1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descr="Professionals collaborating at a table over a laptop">
            <a:extLst>
              <a:ext uri="{FF2B5EF4-FFF2-40B4-BE49-F238E27FC236}">
                <a16:creationId xmlns:a16="http://schemas.microsoft.com/office/drawing/2014/main" id="{1E745F20-F130-4708-BD5A-1A4FF4BE4D0B}"/>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a:stretch/>
        </p:blipFill>
        <p:spPr>
          <a:xfrm>
            <a:off x="2" y="0"/>
            <a:ext cx="9142095" cy="6858000"/>
          </a:xfrm>
          <a:prstGeom prst="rect">
            <a:avLst/>
          </a:prstGeom>
        </p:spPr>
      </p:pic>
      <p:sp>
        <p:nvSpPr>
          <p:cNvPr id="4" name="object 3" descr="People with documents">
            <a:extLst>
              <a:ext uri="{FF2B5EF4-FFF2-40B4-BE49-F238E27FC236}">
                <a16:creationId xmlns:a16="http://schemas.microsoft.com/office/drawing/2014/main" id="{0CA2E80D-F3EC-4A5F-8E65-56FEA206EE0F}"/>
              </a:ext>
            </a:extLst>
          </p:cNvPr>
          <p:cNvSpPr/>
          <p:nvPr/>
        </p:nvSpPr>
        <p:spPr bwMode="ltGray">
          <a:xfrm>
            <a:off x="0" y="0"/>
            <a:ext cx="9142095" cy="6858000"/>
          </a:xfrm>
          <a:custGeom>
            <a:avLst/>
            <a:gdLst/>
            <a:ahLst/>
            <a:cxnLst/>
            <a:rect l="l" t="t" r="r" b="b"/>
            <a:pathLst>
              <a:path w="12189460" h="6858000">
                <a:moveTo>
                  <a:pt x="0" y="6858000"/>
                </a:moveTo>
                <a:lnTo>
                  <a:pt x="12188952" y="6858000"/>
                </a:lnTo>
                <a:lnTo>
                  <a:pt x="12188952" y="0"/>
                </a:lnTo>
                <a:lnTo>
                  <a:pt x="0" y="0"/>
                </a:lnTo>
                <a:lnTo>
                  <a:pt x="0" y="6858000"/>
                </a:lnTo>
                <a:close/>
              </a:path>
            </a:pathLst>
          </a:custGeom>
          <a:solidFill>
            <a:schemeClr val="tx2">
              <a:alpha val="69999"/>
            </a:schemeClr>
          </a:solidFill>
        </p:spPr>
        <p:txBody>
          <a:bodyPr wrap="square" lIns="0" tIns="0" rIns="0" bIns="0" rtlCol="0"/>
          <a:lstStyle/>
          <a:p>
            <a:endParaRPr lang="en-US" sz="1350" dirty="0"/>
          </a:p>
        </p:txBody>
      </p:sp>
      <p:sp>
        <p:nvSpPr>
          <p:cNvPr id="2" name="Title 1">
            <a:extLst>
              <a:ext uri="{FF2B5EF4-FFF2-40B4-BE49-F238E27FC236}">
                <a16:creationId xmlns:a16="http://schemas.microsoft.com/office/drawing/2014/main" id="{AFB6C91D-4B22-49F1-9A0B-ABEB9E1F5A26}"/>
              </a:ext>
            </a:extLst>
          </p:cNvPr>
          <p:cNvSpPr>
            <a:spLocks noGrp="1"/>
          </p:cNvSpPr>
          <p:nvPr>
            <p:ph type="ctrTitle"/>
          </p:nvPr>
        </p:nvSpPr>
        <p:spPr bwMode="ltGray">
          <a:xfrm>
            <a:off x="1536073" y="1073791"/>
            <a:ext cx="6069959" cy="1910949"/>
          </a:xfrm>
        </p:spPr>
        <p:txBody>
          <a:bodyPr>
            <a:noAutofit/>
          </a:bodyPr>
          <a:lstStyle/>
          <a:p>
            <a:pPr>
              <a:lnSpc>
                <a:spcPct val="125000"/>
              </a:lnSpc>
            </a:pPr>
            <a:r>
              <a:rPr lang="en-US" sz="5400" dirty="0">
                <a:latin typeface="Batang" panose="02030600000101010101" pitchFamily="18" charset="-127"/>
                <a:ea typeface="Batang" panose="02030600000101010101" pitchFamily="18" charset="-127"/>
              </a:rPr>
              <a:t>Christians in the Workplace</a:t>
            </a:r>
          </a:p>
        </p:txBody>
      </p:sp>
      <p:sp>
        <p:nvSpPr>
          <p:cNvPr id="6" name="object 7" descr="Beige rectangle">
            <a:extLst>
              <a:ext uri="{FF2B5EF4-FFF2-40B4-BE49-F238E27FC236}">
                <a16:creationId xmlns:a16="http://schemas.microsoft.com/office/drawing/2014/main" id="{B36975AA-C62E-46BE-9382-E2CF56FDF817}"/>
              </a:ext>
            </a:extLst>
          </p:cNvPr>
          <p:cNvSpPr/>
          <p:nvPr/>
        </p:nvSpPr>
        <p:spPr bwMode="white">
          <a:xfrm flipV="1">
            <a:off x="2049011" y="3280284"/>
            <a:ext cx="5209563" cy="34289"/>
          </a:xfrm>
          <a:custGeom>
            <a:avLst/>
            <a:gdLst/>
            <a:ahLst/>
            <a:cxnLst/>
            <a:rect l="l" t="t" r="r" b="b"/>
            <a:pathLst>
              <a:path w="3935729">
                <a:moveTo>
                  <a:pt x="0" y="0"/>
                </a:moveTo>
                <a:lnTo>
                  <a:pt x="3935349" y="0"/>
                </a:lnTo>
              </a:path>
            </a:pathLst>
          </a:custGeom>
          <a:ln w="54863">
            <a:solidFill>
              <a:schemeClr val="accent1"/>
            </a:solidFill>
          </a:ln>
        </p:spPr>
        <p:txBody>
          <a:bodyPr wrap="square" lIns="0" tIns="0" rIns="0" bIns="0" rtlCol="0"/>
          <a:lstStyle/>
          <a:p>
            <a:endParaRPr lang="en-US" sz="1350" dirty="0"/>
          </a:p>
        </p:txBody>
      </p:sp>
      <p:sp>
        <p:nvSpPr>
          <p:cNvPr id="13" name="Title 1">
            <a:extLst>
              <a:ext uri="{FF2B5EF4-FFF2-40B4-BE49-F238E27FC236}">
                <a16:creationId xmlns:a16="http://schemas.microsoft.com/office/drawing/2014/main" id="{CC495EF9-835E-B698-6613-E10E6924527B}"/>
              </a:ext>
            </a:extLst>
          </p:cNvPr>
          <p:cNvSpPr txBox="1">
            <a:spLocks/>
          </p:cNvSpPr>
          <p:nvPr/>
        </p:nvSpPr>
        <p:spPr bwMode="ltGray">
          <a:xfrm>
            <a:off x="796953" y="3559267"/>
            <a:ext cx="7854324" cy="822233"/>
          </a:xfrm>
          <a:prstGeom prst="rect">
            <a:avLst/>
          </a:prstGeom>
        </p:spPr>
        <p:txBody>
          <a:bodyPr vert="horz" lIns="91440" tIns="45720" rIns="91440" bIns="45720" rtlCol="0" anchor="b">
            <a:noAutofit/>
          </a:bodyPr>
          <a:lstStyle>
            <a:lvl1pPr algn="ctr" defTabSz="685766" rtl="0" eaLnBrk="1" latinLnBrk="0" hangingPunct="1">
              <a:lnSpc>
                <a:spcPct val="125000"/>
              </a:lnSpc>
              <a:spcBef>
                <a:spcPct val="0"/>
              </a:spcBef>
              <a:buNone/>
              <a:defRPr sz="4500" b="1" kern="1200">
                <a:solidFill>
                  <a:schemeClr val="bg1"/>
                </a:solidFill>
                <a:latin typeface="+mj-lt"/>
                <a:ea typeface="+mj-ea"/>
                <a:cs typeface="+mj-cs"/>
              </a:defRPr>
            </a:lvl1pPr>
          </a:lstStyle>
          <a:p>
            <a:r>
              <a:rPr lang="en-US" sz="4400" dirty="0">
                <a:latin typeface="Batang" panose="02030600000101010101" pitchFamily="18" charset="-127"/>
                <a:ea typeface="Batang" panose="02030600000101010101" pitchFamily="18" charset="-127"/>
              </a:rPr>
              <a:t>Pride and Competition</a:t>
            </a:r>
            <a:endParaRPr lang="en-US" sz="4400" dirty="0"/>
          </a:p>
        </p:txBody>
      </p:sp>
    </p:spTree>
    <p:extLst>
      <p:ext uri="{BB962C8B-B14F-4D97-AF65-F5344CB8AC3E}">
        <p14:creationId xmlns:p14="http://schemas.microsoft.com/office/powerpoint/2010/main" val="10935560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 name="Picture Placeholder 20" descr="Two person handshake">
            <a:extLst>
              <a:ext uri="{FF2B5EF4-FFF2-40B4-BE49-F238E27FC236}">
                <a16:creationId xmlns:a16="http://schemas.microsoft.com/office/drawing/2014/main" id="{42EF1974-141C-494C-A63E-216742273C6F}"/>
              </a:ext>
            </a:extLst>
          </p:cNvPr>
          <p:cNvPicPr>
            <a:picLocks noGrp="1" noChangeAspect="1"/>
          </p:cNvPicPr>
          <p:nvPr>
            <p:ph type="pic" sz="quarter" idx="13"/>
          </p:nvPr>
        </p:nvPicPr>
        <p:blipFill>
          <a:blip r:embed="rId3">
            <a:extLst>
              <a:ext uri="{28A0092B-C50C-407E-A947-70E740481C1C}">
                <a14:useLocalDpi xmlns:a14="http://schemas.microsoft.com/office/drawing/2010/main" val="0"/>
              </a:ext>
            </a:extLst>
          </a:blip>
          <a:stretch>
            <a:fillRect/>
          </a:stretch>
        </p:blipFill>
        <p:spPr>
          <a:xfrm>
            <a:off x="0" y="1031411"/>
            <a:ext cx="9144000" cy="5143500"/>
          </a:xfrm>
        </p:spPr>
      </p:pic>
      <p:sp>
        <p:nvSpPr>
          <p:cNvPr id="22" name="object 3" descr="Blue rectangle">
            <a:extLst>
              <a:ext uri="{FF2B5EF4-FFF2-40B4-BE49-F238E27FC236}">
                <a16:creationId xmlns:a16="http://schemas.microsoft.com/office/drawing/2014/main" id="{2D225086-68BE-4168-8F17-9443ADD89675}"/>
              </a:ext>
            </a:extLst>
          </p:cNvPr>
          <p:cNvSpPr/>
          <p:nvPr/>
        </p:nvSpPr>
        <p:spPr>
          <a:xfrm>
            <a:off x="0" y="1031411"/>
            <a:ext cx="9144000" cy="5143500"/>
          </a:xfrm>
          <a:custGeom>
            <a:avLst/>
            <a:gdLst/>
            <a:ahLst/>
            <a:cxnLst/>
            <a:rect l="l" t="t" r="r" b="b"/>
            <a:pathLst>
              <a:path w="12189460" h="6858000">
                <a:moveTo>
                  <a:pt x="0" y="6858000"/>
                </a:moveTo>
                <a:lnTo>
                  <a:pt x="12188952" y="6858000"/>
                </a:lnTo>
                <a:lnTo>
                  <a:pt x="12188952" y="0"/>
                </a:lnTo>
                <a:lnTo>
                  <a:pt x="0" y="0"/>
                </a:lnTo>
                <a:lnTo>
                  <a:pt x="0" y="6858000"/>
                </a:lnTo>
                <a:close/>
              </a:path>
            </a:pathLst>
          </a:custGeom>
          <a:solidFill>
            <a:schemeClr val="tx2">
              <a:alpha val="69999"/>
            </a:schemeClr>
          </a:solidFill>
        </p:spPr>
        <p:txBody>
          <a:bodyPr wrap="square" lIns="0" tIns="0" rIns="0" bIns="0" rtlCol="0"/>
          <a:lstStyle/>
          <a:p>
            <a:endParaRPr lang="en-US" sz="1350" dirty="0"/>
          </a:p>
        </p:txBody>
      </p:sp>
      <p:sp>
        <p:nvSpPr>
          <p:cNvPr id="2" name="Slide Number Placeholder 1">
            <a:extLst>
              <a:ext uri="{FF2B5EF4-FFF2-40B4-BE49-F238E27FC236}">
                <a16:creationId xmlns:a16="http://schemas.microsoft.com/office/drawing/2014/main" id="{3790A3AE-E658-426D-96CD-CB0614B7418A}"/>
              </a:ext>
            </a:extLst>
          </p:cNvPr>
          <p:cNvSpPr>
            <a:spLocks noGrp="1"/>
          </p:cNvSpPr>
          <p:nvPr>
            <p:ph type="sldNum" sz="quarter" idx="12"/>
          </p:nvPr>
        </p:nvSpPr>
        <p:spPr/>
        <p:txBody>
          <a:bodyPr/>
          <a:lstStyle/>
          <a:p>
            <a:fld id="{82EE24B5-652C-4DB5-B7C3-B5BBEC1280B1}" type="slidenum">
              <a:rPr lang="en-US" smtClean="0"/>
              <a:t>20</a:t>
            </a:fld>
            <a:endParaRPr lang="en-US" dirty="0"/>
          </a:p>
        </p:txBody>
      </p:sp>
      <p:sp>
        <p:nvSpPr>
          <p:cNvPr id="12" name="Title 5">
            <a:extLst>
              <a:ext uri="{FF2B5EF4-FFF2-40B4-BE49-F238E27FC236}">
                <a16:creationId xmlns:a16="http://schemas.microsoft.com/office/drawing/2014/main" id="{EA58B3EB-AEE8-41AC-8E21-F134F2D13081}"/>
              </a:ext>
            </a:extLst>
          </p:cNvPr>
          <p:cNvSpPr>
            <a:spLocks noGrp="1"/>
          </p:cNvSpPr>
          <p:nvPr>
            <p:ph type="title"/>
          </p:nvPr>
        </p:nvSpPr>
        <p:spPr bwMode="ltGray">
          <a:xfrm>
            <a:off x="613521" y="962619"/>
            <a:ext cx="7886700" cy="771928"/>
          </a:xfrm>
        </p:spPr>
        <p:txBody>
          <a:bodyPr>
            <a:normAutofit/>
          </a:bodyPr>
          <a:lstStyle/>
          <a:p>
            <a:r>
              <a:rPr lang="en-US" sz="3200" dirty="0"/>
              <a:t>Other Sins associated with Pride?</a:t>
            </a:r>
          </a:p>
        </p:txBody>
      </p:sp>
      <p:sp>
        <p:nvSpPr>
          <p:cNvPr id="13" name="Title 5">
            <a:extLst>
              <a:ext uri="{FF2B5EF4-FFF2-40B4-BE49-F238E27FC236}">
                <a16:creationId xmlns:a16="http://schemas.microsoft.com/office/drawing/2014/main" id="{417922A2-6D13-403C-823A-B74307EF7721}"/>
              </a:ext>
            </a:extLst>
          </p:cNvPr>
          <p:cNvSpPr txBox="1">
            <a:spLocks/>
          </p:cNvSpPr>
          <p:nvPr/>
        </p:nvSpPr>
        <p:spPr bwMode="ltGray">
          <a:xfrm>
            <a:off x="95250" y="1686922"/>
            <a:ext cx="8934450" cy="4399553"/>
          </a:xfrm>
          <a:prstGeom prst="rect">
            <a:avLst/>
          </a:prstGeom>
        </p:spPr>
        <p:txBody>
          <a:bodyPr vert="horz" lIns="91440" tIns="45720" rIns="91440" bIns="45720" rtlCol="0" anchor="ctr">
            <a:noAutofit/>
          </a:bodyPr>
          <a:lstStyle>
            <a:lvl1pPr algn="l" defTabSz="685766" rtl="0" eaLnBrk="1" latinLnBrk="0" hangingPunct="1">
              <a:lnSpc>
                <a:spcPct val="90000"/>
              </a:lnSpc>
              <a:spcBef>
                <a:spcPct val="0"/>
              </a:spcBef>
              <a:buNone/>
              <a:defRPr sz="2400" b="1" kern="1200">
                <a:solidFill>
                  <a:schemeClr val="bg1"/>
                </a:solidFill>
                <a:latin typeface="+mj-lt"/>
                <a:ea typeface="+mj-ea"/>
                <a:cs typeface="+mj-cs"/>
              </a:defRPr>
            </a:lvl1pPr>
          </a:lstStyle>
          <a:p>
            <a:r>
              <a:rPr lang="en-US" sz="3200" u="sng" dirty="0"/>
              <a:t>[2Ti 3:2-4 NKJV] </a:t>
            </a:r>
            <a:r>
              <a:rPr lang="en-US" sz="3200" b="0" dirty="0"/>
              <a:t>2 For men will be lovers of themselves, lovers of money, boasters, proud, blasphemers, disobedient to parents, unthankful, unholy, 3 unloving, unforgiving, slanderers, without self-control, brutal, despisers of good, 4 traitors, headstrong, haughty, lovers of pleasure rather than lovers of God,</a:t>
            </a:r>
          </a:p>
          <a:p>
            <a:endParaRPr lang="en-US" sz="3200" b="0" dirty="0"/>
          </a:p>
          <a:p>
            <a:r>
              <a:rPr lang="en-US" sz="3200" b="0" dirty="0"/>
              <a:t>Can these other sins easily develop from Pride?</a:t>
            </a:r>
          </a:p>
        </p:txBody>
      </p:sp>
      <p:sp>
        <p:nvSpPr>
          <p:cNvPr id="14" name="object 5" descr="Beige rectangle">
            <a:extLst>
              <a:ext uri="{FF2B5EF4-FFF2-40B4-BE49-F238E27FC236}">
                <a16:creationId xmlns:a16="http://schemas.microsoft.com/office/drawing/2014/main" id="{585606B4-B243-4B6E-95E7-1C2C2C004773}"/>
              </a:ext>
            </a:extLst>
          </p:cNvPr>
          <p:cNvSpPr/>
          <p:nvPr/>
        </p:nvSpPr>
        <p:spPr bwMode="ltGray">
          <a:xfrm>
            <a:off x="697278" y="1604867"/>
            <a:ext cx="6385009" cy="216461"/>
          </a:xfrm>
          <a:custGeom>
            <a:avLst/>
            <a:gdLst/>
            <a:ahLst/>
            <a:cxnLst/>
            <a:rect l="l" t="t" r="r" b="b"/>
            <a:pathLst>
              <a:path w="3931920">
                <a:moveTo>
                  <a:pt x="0" y="0"/>
                </a:moveTo>
                <a:lnTo>
                  <a:pt x="3931920" y="0"/>
                </a:lnTo>
              </a:path>
            </a:pathLst>
          </a:custGeom>
          <a:ln w="54864">
            <a:solidFill>
              <a:schemeClr val="accent1"/>
            </a:solidFill>
          </a:ln>
        </p:spPr>
        <p:txBody>
          <a:bodyPr wrap="square" lIns="0" tIns="0" rIns="0" bIns="0" rtlCol="0"/>
          <a:lstStyle/>
          <a:p>
            <a:endParaRPr lang="en-US" sz="1350" dirty="0"/>
          </a:p>
        </p:txBody>
      </p:sp>
    </p:spTree>
    <p:extLst>
      <p:ext uri="{BB962C8B-B14F-4D97-AF65-F5344CB8AC3E}">
        <p14:creationId xmlns:p14="http://schemas.microsoft.com/office/powerpoint/2010/main" val="40653326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3">
                                            <p:txEl>
                                              <p:pRg st="0" end="0"/>
                                            </p:txEl>
                                          </p:spTgt>
                                        </p:tgtEl>
                                        <p:attrNameLst>
                                          <p:attrName>style.visibility</p:attrName>
                                        </p:attrNameLst>
                                      </p:cBhvr>
                                      <p:to>
                                        <p:strVal val="visible"/>
                                      </p:to>
                                    </p:set>
                                    <p:animEffect transition="in" filter="fade">
                                      <p:cBhvr>
                                        <p:cTn id="12" dur="500"/>
                                        <p:tgtEl>
                                          <p:spTgt spid="1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3">
                                            <p:txEl>
                                              <p:pRg st="2" end="2"/>
                                            </p:txEl>
                                          </p:spTgt>
                                        </p:tgtEl>
                                        <p:attrNameLst>
                                          <p:attrName>style.visibility</p:attrName>
                                        </p:attrNameLst>
                                      </p:cBhvr>
                                      <p:to>
                                        <p:strVal val="visible"/>
                                      </p:to>
                                    </p:set>
                                    <p:animEffect transition="in" filter="fade">
                                      <p:cBhvr>
                                        <p:cTn id="17" dur="500"/>
                                        <p:tgtEl>
                                          <p:spTgt spid="1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 name="Picture Placeholder 20" descr="Two person handshake">
            <a:extLst>
              <a:ext uri="{FF2B5EF4-FFF2-40B4-BE49-F238E27FC236}">
                <a16:creationId xmlns:a16="http://schemas.microsoft.com/office/drawing/2014/main" id="{42EF1974-141C-494C-A63E-216742273C6F}"/>
              </a:ext>
            </a:extLst>
          </p:cNvPr>
          <p:cNvPicPr>
            <a:picLocks noGrp="1" noChangeAspect="1"/>
          </p:cNvPicPr>
          <p:nvPr>
            <p:ph type="pic" sz="quarter" idx="13"/>
          </p:nvPr>
        </p:nvPicPr>
        <p:blipFill>
          <a:blip r:embed="rId3">
            <a:extLst>
              <a:ext uri="{28A0092B-C50C-407E-A947-70E740481C1C}">
                <a14:useLocalDpi xmlns:a14="http://schemas.microsoft.com/office/drawing/2010/main" val="0"/>
              </a:ext>
            </a:extLst>
          </a:blip>
          <a:stretch>
            <a:fillRect/>
          </a:stretch>
        </p:blipFill>
        <p:spPr>
          <a:xfrm>
            <a:off x="0" y="1031411"/>
            <a:ext cx="9144000" cy="5143500"/>
          </a:xfrm>
        </p:spPr>
      </p:pic>
      <p:sp>
        <p:nvSpPr>
          <p:cNvPr id="22" name="object 3" descr="Blue rectangle">
            <a:extLst>
              <a:ext uri="{FF2B5EF4-FFF2-40B4-BE49-F238E27FC236}">
                <a16:creationId xmlns:a16="http://schemas.microsoft.com/office/drawing/2014/main" id="{2D225086-68BE-4168-8F17-9443ADD89675}"/>
              </a:ext>
            </a:extLst>
          </p:cNvPr>
          <p:cNvSpPr/>
          <p:nvPr/>
        </p:nvSpPr>
        <p:spPr>
          <a:xfrm>
            <a:off x="0" y="1031411"/>
            <a:ext cx="9144000" cy="5143500"/>
          </a:xfrm>
          <a:custGeom>
            <a:avLst/>
            <a:gdLst/>
            <a:ahLst/>
            <a:cxnLst/>
            <a:rect l="l" t="t" r="r" b="b"/>
            <a:pathLst>
              <a:path w="12189460" h="6858000">
                <a:moveTo>
                  <a:pt x="0" y="6858000"/>
                </a:moveTo>
                <a:lnTo>
                  <a:pt x="12188952" y="6858000"/>
                </a:lnTo>
                <a:lnTo>
                  <a:pt x="12188952" y="0"/>
                </a:lnTo>
                <a:lnTo>
                  <a:pt x="0" y="0"/>
                </a:lnTo>
                <a:lnTo>
                  <a:pt x="0" y="6858000"/>
                </a:lnTo>
                <a:close/>
              </a:path>
            </a:pathLst>
          </a:custGeom>
          <a:solidFill>
            <a:schemeClr val="tx2">
              <a:alpha val="69999"/>
            </a:schemeClr>
          </a:solidFill>
        </p:spPr>
        <p:txBody>
          <a:bodyPr wrap="square" lIns="0" tIns="0" rIns="0" bIns="0" rtlCol="0"/>
          <a:lstStyle/>
          <a:p>
            <a:endParaRPr lang="en-US" sz="1350" dirty="0"/>
          </a:p>
        </p:txBody>
      </p:sp>
      <p:sp>
        <p:nvSpPr>
          <p:cNvPr id="2" name="Slide Number Placeholder 1">
            <a:extLst>
              <a:ext uri="{FF2B5EF4-FFF2-40B4-BE49-F238E27FC236}">
                <a16:creationId xmlns:a16="http://schemas.microsoft.com/office/drawing/2014/main" id="{3790A3AE-E658-426D-96CD-CB0614B7418A}"/>
              </a:ext>
            </a:extLst>
          </p:cNvPr>
          <p:cNvSpPr>
            <a:spLocks noGrp="1"/>
          </p:cNvSpPr>
          <p:nvPr>
            <p:ph type="sldNum" sz="quarter" idx="12"/>
          </p:nvPr>
        </p:nvSpPr>
        <p:spPr/>
        <p:txBody>
          <a:bodyPr/>
          <a:lstStyle/>
          <a:p>
            <a:fld id="{82EE24B5-652C-4DB5-B7C3-B5BBEC1280B1}" type="slidenum">
              <a:rPr lang="en-US" smtClean="0"/>
              <a:t>21</a:t>
            </a:fld>
            <a:endParaRPr lang="en-US" dirty="0"/>
          </a:p>
        </p:txBody>
      </p:sp>
      <p:sp>
        <p:nvSpPr>
          <p:cNvPr id="12" name="Title 5">
            <a:extLst>
              <a:ext uri="{FF2B5EF4-FFF2-40B4-BE49-F238E27FC236}">
                <a16:creationId xmlns:a16="http://schemas.microsoft.com/office/drawing/2014/main" id="{EA58B3EB-AEE8-41AC-8E21-F134F2D13081}"/>
              </a:ext>
            </a:extLst>
          </p:cNvPr>
          <p:cNvSpPr>
            <a:spLocks noGrp="1"/>
          </p:cNvSpPr>
          <p:nvPr>
            <p:ph type="title"/>
          </p:nvPr>
        </p:nvSpPr>
        <p:spPr bwMode="ltGray">
          <a:xfrm>
            <a:off x="613521" y="962619"/>
            <a:ext cx="7886700" cy="771928"/>
          </a:xfrm>
        </p:spPr>
        <p:txBody>
          <a:bodyPr>
            <a:normAutofit/>
          </a:bodyPr>
          <a:lstStyle/>
          <a:p>
            <a:r>
              <a:rPr lang="en-US" sz="3200" dirty="0"/>
              <a:t>How do we overcome Pride?</a:t>
            </a:r>
          </a:p>
        </p:txBody>
      </p:sp>
      <p:sp>
        <p:nvSpPr>
          <p:cNvPr id="13" name="Title 5">
            <a:extLst>
              <a:ext uri="{FF2B5EF4-FFF2-40B4-BE49-F238E27FC236}">
                <a16:creationId xmlns:a16="http://schemas.microsoft.com/office/drawing/2014/main" id="{417922A2-6D13-403C-823A-B74307EF7721}"/>
              </a:ext>
            </a:extLst>
          </p:cNvPr>
          <p:cNvSpPr txBox="1">
            <a:spLocks/>
          </p:cNvSpPr>
          <p:nvPr/>
        </p:nvSpPr>
        <p:spPr bwMode="ltGray">
          <a:xfrm>
            <a:off x="95250" y="1686922"/>
            <a:ext cx="8934450" cy="4399553"/>
          </a:xfrm>
          <a:prstGeom prst="rect">
            <a:avLst/>
          </a:prstGeom>
        </p:spPr>
        <p:txBody>
          <a:bodyPr vert="horz" lIns="91440" tIns="45720" rIns="91440" bIns="45720" rtlCol="0" anchor="ctr">
            <a:noAutofit/>
          </a:bodyPr>
          <a:lstStyle>
            <a:lvl1pPr algn="l" defTabSz="685766" rtl="0" eaLnBrk="1" latinLnBrk="0" hangingPunct="1">
              <a:lnSpc>
                <a:spcPct val="90000"/>
              </a:lnSpc>
              <a:spcBef>
                <a:spcPct val="0"/>
              </a:spcBef>
              <a:buNone/>
              <a:defRPr sz="2400" b="1" kern="1200">
                <a:solidFill>
                  <a:schemeClr val="bg1"/>
                </a:solidFill>
                <a:latin typeface="+mj-lt"/>
                <a:ea typeface="+mj-ea"/>
                <a:cs typeface="+mj-cs"/>
              </a:defRPr>
            </a:lvl1pPr>
          </a:lstStyle>
          <a:p>
            <a:r>
              <a:rPr lang="en-US" sz="3600" u="sng" dirty="0"/>
              <a:t>Beatitudes: </a:t>
            </a:r>
            <a:r>
              <a:rPr lang="en-US" sz="3600" b="0" dirty="0"/>
              <a:t>[Mat 5:3-5 NKJV] </a:t>
            </a:r>
          </a:p>
          <a:p>
            <a:r>
              <a:rPr lang="en-US" sz="3600" b="0" dirty="0"/>
              <a:t>3 "Blessed [are] the </a:t>
            </a:r>
            <a:r>
              <a:rPr lang="en-US" sz="3600" b="0" u="sng" dirty="0"/>
              <a:t>poor in spirit, </a:t>
            </a:r>
            <a:r>
              <a:rPr lang="en-US" sz="3600" b="0" dirty="0"/>
              <a:t>For theirs is the kingdom of heaven. </a:t>
            </a:r>
          </a:p>
          <a:p>
            <a:r>
              <a:rPr lang="en-US" sz="3600" b="0" dirty="0"/>
              <a:t>4 Blessed [are] those </a:t>
            </a:r>
            <a:r>
              <a:rPr lang="en-US" sz="3600" b="0" u="sng" dirty="0"/>
              <a:t>who mourn</a:t>
            </a:r>
            <a:r>
              <a:rPr lang="en-US" sz="3600" b="0" dirty="0"/>
              <a:t>, For they shall be comforted. </a:t>
            </a:r>
          </a:p>
          <a:p>
            <a:r>
              <a:rPr lang="en-US" sz="3600" b="0" dirty="0"/>
              <a:t>5 Blessed [are] </a:t>
            </a:r>
            <a:r>
              <a:rPr lang="en-US" sz="3600" b="0" u="sng" dirty="0"/>
              <a:t>the meek</a:t>
            </a:r>
            <a:r>
              <a:rPr lang="en-US" sz="3600" b="0" dirty="0"/>
              <a:t>, For they shall inherit the earth.</a:t>
            </a:r>
          </a:p>
          <a:p>
            <a:r>
              <a:rPr lang="en-US" sz="3600" b="0" dirty="0"/>
              <a:t>Any other ways you can think of to overcome pride?</a:t>
            </a:r>
          </a:p>
        </p:txBody>
      </p:sp>
      <p:sp>
        <p:nvSpPr>
          <p:cNvPr id="14" name="object 5" descr="Beige rectangle">
            <a:extLst>
              <a:ext uri="{FF2B5EF4-FFF2-40B4-BE49-F238E27FC236}">
                <a16:creationId xmlns:a16="http://schemas.microsoft.com/office/drawing/2014/main" id="{585606B4-B243-4B6E-95E7-1C2C2C004773}"/>
              </a:ext>
            </a:extLst>
          </p:cNvPr>
          <p:cNvSpPr/>
          <p:nvPr/>
        </p:nvSpPr>
        <p:spPr bwMode="ltGray">
          <a:xfrm>
            <a:off x="697278" y="1604867"/>
            <a:ext cx="6385009" cy="216461"/>
          </a:xfrm>
          <a:custGeom>
            <a:avLst/>
            <a:gdLst/>
            <a:ahLst/>
            <a:cxnLst/>
            <a:rect l="l" t="t" r="r" b="b"/>
            <a:pathLst>
              <a:path w="3931920">
                <a:moveTo>
                  <a:pt x="0" y="0"/>
                </a:moveTo>
                <a:lnTo>
                  <a:pt x="3931920" y="0"/>
                </a:lnTo>
              </a:path>
            </a:pathLst>
          </a:custGeom>
          <a:ln w="54864">
            <a:solidFill>
              <a:schemeClr val="accent1"/>
            </a:solidFill>
          </a:ln>
        </p:spPr>
        <p:txBody>
          <a:bodyPr wrap="square" lIns="0" tIns="0" rIns="0" bIns="0" rtlCol="0"/>
          <a:lstStyle/>
          <a:p>
            <a:endParaRPr lang="en-US" sz="1350" dirty="0"/>
          </a:p>
        </p:txBody>
      </p:sp>
    </p:spTree>
    <p:extLst>
      <p:ext uri="{BB962C8B-B14F-4D97-AF65-F5344CB8AC3E}">
        <p14:creationId xmlns:p14="http://schemas.microsoft.com/office/powerpoint/2010/main" val="16944437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500"/>
                                        <p:tgtEl>
                                          <p:spTgt spid="14"/>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2"/>
                                        </p:tgtEl>
                                        <p:attrNameLst>
                                          <p:attrName>style.visibility</p:attrName>
                                        </p:attrNameLst>
                                      </p:cBhvr>
                                      <p:to>
                                        <p:strVal val="visible"/>
                                      </p:to>
                                    </p:set>
                                    <p:animEffect transition="in" filter="fade">
                                      <p:cBhvr>
                                        <p:cTn id="10" dur="500"/>
                                        <p:tgtEl>
                                          <p:spTgt spid="12"/>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13">
                                            <p:txEl>
                                              <p:pRg st="0" end="0"/>
                                            </p:txEl>
                                          </p:spTgt>
                                        </p:tgtEl>
                                        <p:attrNameLst>
                                          <p:attrName>style.visibility</p:attrName>
                                        </p:attrNameLst>
                                      </p:cBhvr>
                                      <p:to>
                                        <p:strVal val="visible"/>
                                      </p:to>
                                    </p:set>
                                    <p:animEffect transition="in" filter="fade">
                                      <p:cBhvr>
                                        <p:cTn id="15" dur="500"/>
                                        <p:tgtEl>
                                          <p:spTgt spid="13">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13">
                                            <p:txEl>
                                              <p:pRg st="1" end="1"/>
                                            </p:txEl>
                                          </p:spTgt>
                                        </p:tgtEl>
                                        <p:attrNameLst>
                                          <p:attrName>style.visibility</p:attrName>
                                        </p:attrNameLst>
                                      </p:cBhvr>
                                      <p:to>
                                        <p:strVal val="visible"/>
                                      </p:to>
                                    </p:set>
                                    <p:animEffect transition="in" filter="fade">
                                      <p:cBhvr>
                                        <p:cTn id="20" dur="500"/>
                                        <p:tgtEl>
                                          <p:spTgt spid="13">
                                            <p:txEl>
                                              <p:pRg st="1" end="1"/>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13">
                                            <p:txEl>
                                              <p:pRg st="2" end="2"/>
                                            </p:txEl>
                                          </p:spTgt>
                                        </p:tgtEl>
                                        <p:attrNameLst>
                                          <p:attrName>style.visibility</p:attrName>
                                        </p:attrNameLst>
                                      </p:cBhvr>
                                      <p:to>
                                        <p:strVal val="visible"/>
                                      </p:to>
                                    </p:set>
                                    <p:animEffect transition="in" filter="fade">
                                      <p:cBhvr>
                                        <p:cTn id="25" dur="500"/>
                                        <p:tgtEl>
                                          <p:spTgt spid="13">
                                            <p:txEl>
                                              <p:pRg st="2" end="2"/>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nodeType="clickEffect">
                                  <p:stCondLst>
                                    <p:cond delay="0"/>
                                  </p:stCondLst>
                                  <p:childTnLst>
                                    <p:set>
                                      <p:cBhvr>
                                        <p:cTn id="29" dur="1" fill="hold">
                                          <p:stCondLst>
                                            <p:cond delay="0"/>
                                          </p:stCondLst>
                                        </p:cTn>
                                        <p:tgtEl>
                                          <p:spTgt spid="13">
                                            <p:txEl>
                                              <p:pRg st="3" end="3"/>
                                            </p:txEl>
                                          </p:spTgt>
                                        </p:tgtEl>
                                        <p:attrNameLst>
                                          <p:attrName>style.visibility</p:attrName>
                                        </p:attrNameLst>
                                      </p:cBhvr>
                                      <p:to>
                                        <p:strVal val="visible"/>
                                      </p:to>
                                    </p:set>
                                    <p:animEffect transition="in" filter="fade">
                                      <p:cBhvr>
                                        <p:cTn id="30" dur="500"/>
                                        <p:tgtEl>
                                          <p:spTgt spid="1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nodeType="clickEffect">
                                  <p:stCondLst>
                                    <p:cond delay="0"/>
                                  </p:stCondLst>
                                  <p:childTnLst>
                                    <p:set>
                                      <p:cBhvr>
                                        <p:cTn id="34" dur="1" fill="hold">
                                          <p:stCondLst>
                                            <p:cond delay="0"/>
                                          </p:stCondLst>
                                        </p:cTn>
                                        <p:tgtEl>
                                          <p:spTgt spid="13">
                                            <p:txEl>
                                              <p:pRg st="4" end="4"/>
                                            </p:txEl>
                                          </p:spTgt>
                                        </p:tgtEl>
                                        <p:attrNameLst>
                                          <p:attrName>style.visibility</p:attrName>
                                        </p:attrNameLst>
                                      </p:cBhvr>
                                      <p:to>
                                        <p:strVal val="visible"/>
                                      </p:to>
                                    </p:set>
                                    <p:animEffect transition="in" filter="fade">
                                      <p:cBhvr>
                                        <p:cTn id="35" dur="500"/>
                                        <p:tgtEl>
                                          <p:spTgt spid="1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4"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 name="Picture Placeholder 20" descr="Two person handshake">
            <a:extLst>
              <a:ext uri="{FF2B5EF4-FFF2-40B4-BE49-F238E27FC236}">
                <a16:creationId xmlns:a16="http://schemas.microsoft.com/office/drawing/2014/main" id="{42EF1974-141C-494C-A63E-216742273C6F}"/>
              </a:ext>
            </a:extLst>
          </p:cNvPr>
          <p:cNvPicPr>
            <a:picLocks noGrp="1" noChangeAspect="1"/>
          </p:cNvPicPr>
          <p:nvPr>
            <p:ph type="pic" sz="quarter" idx="13"/>
          </p:nvPr>
        </p:nvPicPr>
        <p:blipFill>
          <a:blip r:embed="rId3">
            <a:extLst>
              <a:ext uri="{28A0092B-C50C-407E-A947-70E740481C1C}">
                <a14:useLocalDpi xmlns:a14="http://schemas.microsoft.com/office/drawing/2010/main" val="0"/>
              </a:ext>
            </a:extLst>
          </a:blip>
          <a:stretch>
            <a:fillRect/>
          </a:stretch>
        </p:blipFill>
        <p:spPr>
          <a:xfrm>
            <a:off x="0" y="466724"/>
            <a:ext cx="9144000" cy="6073311"/>
          </a:xfrm>
        </p:spPr>
      </p:pic>
      <p:sp>
        <p:nvSpPr>
          <p:cNvPr id="22" name="object 3" descr="Blue rectangle">
            <a:extLst>
              <a:ext uri="{FF2B5EF4-FFF2-40B4-BE49-F238E27FC236}">
                <a16:creationId xmlns:a16="http://schemas.microsoft.com/office/drawing/2014/main" id="{2D225086-68BE-4168-8F17-9443ADD89675}"/>
              </a:ext>
            </a:extLst>
          </p:cNvPr>
          <p:cNvSpPr/>
          <p:nvPr/>
        </p:nvSpPr>
        <p:spPr>
          <a:xfrm>
            <a:off x="0" y="466722"/>
            <a:ext cx="9144000" cy="6073311"/>
          </a:xfrm>
          <a:custGeom>
            <a:avLst/>
            <a:gdLst/>
            <a:ahLst/>
            <a:cxnLst/>
            <a:rect l="l" t="t" r="r" b="b"/>
            <a:pathLst>
              <a:path w="12189460" h="6858000">
                <a:moveTo>
                  <a:pt x="0" y="6858000"/>
                </a:moveTo>
                <a:lnTo>
                  <a:pt x="12188952" y="6858000"/>
                </a:lnTo>
                <a:lnTo>
                  <a:pt x="12188952" y="0"/>
                </a:lnTo>
                <a:lnTo>
                  <a:pt x="0" y="0"/>
                </a:lnTo>
                <a:lnTo>
                  <a:pt x="0" y="6858000"/>
                </a:lnTo>
                <a:close/>
              </a:path>
            </a:pathLst>
          </a:custGeom>
          <a:solidFill>
            <a:schemeClr val="tx2">
              <a:alpha val="69999"/>
            </a:schemeClr>
          </a:solidFill>
        </p:spPr>
        <p:txBody>
          <a:bodyPr wrap="square" lIns="0" tIns="0" rIns="0" bIns="0" rtlCol="0"/>
          <a:lstStyle/>
          <a:p>
            <a:endParaRPr lang="en-US" sz="1350" dirty="0"/>
          </a:p>
        </p:txBody>
      </p:sp>
      <p:sp>
        <p:nvSpPr>
          <p:cNvPr id="2" name="Slide Number Placeholder 1">
            <a:extLst>
              <a:ext uri="{FF2B5EF4-FFF2-40B4-BE49-F238E27FC236}">
                <a16:creationId xmlns:a16="http://schemas.microsoft.com/office/drawing/2014/main" id="{3790A3AE-E658-426D-96CD-CB0614B7418A}"/>
              </a:ext>
            </a:extLst>
          </p:cNvPr>
          <p:cNvSpPr>
            <a:spLocks noGrp="1"/>
          </p:cNvSpPr>
          <p:nvPr>
            <p:ph type="sldNum" sz="quarter" idx="12"/>
          </p:nvPr>
        </p:nvSpPr>
        <p:spPr/>
        <p:txBody>
          <a:bodyPr/>
          <a:lstStyle/>
          <a:p>
            <a:fld id="{82EE24B5-652C-4DB5-B7C3-B5BBEC1280B1}" type="slidenum">
              <a:rPr lang="en-US" smtClean="0"/>
              <a:t>22</a:t>
            </a:fld>
            <a:endParaRPr lang="en-US" dirty="0"/>
          </a:p>
        </p:txBody>
      </p:sp>
      <p:sp>
        <p:nvSpPr>
          <p:cNvPr id="12" name="Title 5">
            <a:extLst>
              <a:ext uri="{FF2B5EF4-FFF2-40B4-BE49-F238E27FC236}">
                <a16:creationId xmlns:a16="http://schemas.microsoft.com/office/drawing/2014/main" id="{EA58B3EB-AEE8-41AC-8E21-F134F2D13081}"/>
              </a:ext>
            </a:extLst>
          </p:cNvPr>
          <p:cNvSpPr>
            <a:spLocks noGrp="1"/>
          </p:cNvSpPr>
          <p:nvPr>
            <p:ph type="title"/>
          </p:nvPr>
        </p:nvSpPr>
        <p:spPr bwMode="ltGray">
          <a:xfrm>
            <a:off x="697278" y="405947"/>
            <a:ext cx="7886700" cy="771928"/>
          </a:xfrm>
        </p:spPr>
        <p:txBody>
          <a:bodyPr>
            <a:normAutofit/>
          </a:bodyPr>
          <a:lstStyle/>
          <a:p>
            <a:r>
              <a:rPr lang="en-US" sz="3200" dirty="0"/>
              <a:t>Ambition – James 3:13-17 ****</a:t>
            </a:r>
          </a:p>
        </p:txBody>
      </p:sp>
      <p:sp>
        <p:nvSpPr>
          <p:cNvPr id="13" name="Title 5">
            <a:extLst>
              <a:ext uri="{FF2B5EF4-FFF2-40B4-BE49-F238E27FC236}">
                <a16:creationId xmlns:a16="http://schemas.microsoft.com/office/drawing/2014/main" id="{417922A2-6D13-403C-823A-B74307EF7721}"/>
              </a:ext>
            </a:extLst>
          </p:cNvPr>
          <p:cNvSpPr txBox="1">
            <a:spLocks/>
          </p:cNvSpPr>
          <p:nvPr/>
        </p:nvSpPr>
        <p:spPr bwMode="ltGray">
          <a:xfrm>
            <a:off x="104775" y="1375949"/>
            <a:ext cx="8934450" cy="4853112"/>
          </a:xfrm>
          <a:prstGeom prst="rect">
            <a:avLst/>
          </a:prstGeom>
        </p:spPr>
        <p:txBody>
          <a:bodyPr vert="horz" lIns="91440" tIns="45720" rIns="91440" bIns="45720" rtlCol="0" anchor="ctr">
            <a:noAutofit/>
          </a:bodyPr>
          <a:lstStyle>
            <a:lvl1pPr algn="l" defTabSz="685766" rtl="0" eaLnBrk="1" latinLnBrk="0" hangingPunct="1">
              <a:lnSpc>
                <a:spcPct val="90000"/>
              </a:lnSpc>
              <a:spcBef>
                <a:spcPct val="0"/>
              </a:spcBef>
              <a:buNone/>
              <a:defRPr sz="2400" b="1" kern="1200">
                <a:solidFill>
                  <a:schemeClr val="bg1"/>
                </a:solidFill>
                <a:latin typeface="+mj-lt"/>
                <a:ea typeface="+mj-ea"/>
                <a:cs typeface="+mj-cs"/>
              </a:defRPr>
            </a:lvl1pPr>
          </a:lstStyle>
          <a:p>
            <a:r>
              <a:rPr lang="en-US" sz="2800" u="sng" dirty="0"/>
              <a:t>[Jas 3:13-17 NIV] </a:t>
            </a:r>
            <a:r>
              <a:rPr lang="en-US" sz="3200" b="0" dirty="0"/>
              <a:t>13 Who is wise and understanding among you? Let them show it by their good life, by deeds done in the humility that comes from wisdom. 14 But if you harbor bitter envy and selfish ambition in your hearts, do not boast about it or deny the truth. 15 Such "wisdom" does not come down from heaven but is earthly, unspiritual, demonic. 16 For where you have envy and selfish ambition, there you find disorder and every evil practice. 17 But the wisdom that comes from heaven is first of all pure; then peace-loving, considerate, submissive, full of mercy and good fruit, impartial and sincere.</a:t>
            </a:r>
            <a:endParaRPr lang="en-US" sz="2800" b="0" dirty="0"/>
          </a:p>
        </p:txBody>
      </p:sp>
      <p:sp>
        <p:nvSpPr>
          <p:cNvPr id="14" name="object 5" descr="Beige rectangle">
            <a:extLst>
              <a:ext uri="{FF2B5EF4-FFF2-40B4-BE49-F238E27FC236}">
                <a16:creationId xmlns:a16="http://schemas.microsoft.com/office/drawing/2014/main" id="{585606B4-B243-4B6E-95E7-1C2C2C004773}"/>
              </a:ext>
            </a:extLst>
          </p:cNvPr>
          <p:cNvSpPr/>
          <p:nvPr/>
        </p:nvSpPr>
        <p:spPr bwMode="ltGray">
          <a:xfrm>
            <a:off x="783003" y="1074312"/>
            <a:ext cx="6385009" cy="216461"/>
          </a:xfrm>
          <a:custGeom>
            <a:avLst/>
            <a:gdLst/>
            <a:ahLst/>
            <a:cxnLst/>
            <a:rect l="l" t="t" r="r" b="b"/>
            <a:pathLst>
              <a:path w="3931920">
                <a:moveTo>
                  <a:pt x="0" y="0"/>
                </a:moveTo>
                <a:lnTo>
                  <a:pt x="3931920" y="0"/>
                </a:lnTo>
              </a:path>
            </a:pathLst>
          </a:custGeom>
          <a:ln w="54864">
            <a:solidFill>
              <a:schemeClr val="accent1"/>
            </a:solidFill>
          </a:ln>
        </p:spPr>
        <p:txBody>
          <a:bodyPr wrap="square" lIns="0" tIns="0" rIns="0" bIns="0" rtlCol="0"/>
          <a:lstStyle/>
          <a:p>
            <a:endParaRPr lang="en-US" sz="1350" dirty="0"/>
          </a:p>
        </p:txBody>
      </p:sp>
      <p:cxnSp>
        <p:nvCxnSpPr>
          <p:cNvPr id="8" name="Straight Connector 7">
            <a:extLst>
              <a:ext uri="{FF2B5EF4-FFF2-40B4-BE49-F238E27FC236}">
                <a16:creationId xmlns:a16="http://schemas.microsoft.com/office/drawing/2014/main" id="{22170FBD-698D-466E-BB01-F79679A4D0EF}"/>
              </a:ext>
            </a:extLst>
          </p:cNvPr>
          <p:cNvCxnSpPr>
            <a:cxnSpLocks/>
          </p:cNvCxnSpPr>
          <p:nvPr/>
        </p:nvCxnSpPr>
        <p:spPr>
          <a:xfrm flipH="1">
            <a:off x="171450" y="2466975"/>
            <a:ext cx="4257675" cy="0"/>
          </a:xfrm>
          <a:prstGeom prst="line">
            <a:avLst/>
          </a:prstGeom>
          <a:ln w="28575"/>
        </p:spPr>
        <p:style>
          <a:lnRef idx="3">
            <a:schemeClr val="accent6"/>
          </a:lnRef>
          <a:fillRef idx="0">
            <a:schemeClr val="accent6"/>
          </a:fillRef>
          <a:effectRef idx="2">
            <a:schemeClr val="accent6"/>
          </a:effectRef>
          <a:fontRef idx="minor">
            <a:schemeClr val="tx1"/>
          </a:fontRef>
        </p:style>
      </p:cxnSp>
      <p:cxnSp>
        <p:nvCxnSpPr>
          <p:cNvPr id="10" name="Straight Connector 9">
            <a:extLst>
              <a:ext uri="{FF2B5EF4-FFF2-40B4-BE49-F238E27FC236}">
                <a16:creationId xmlns:a16="http://schemas.microsoft.com/office/drawing/2014/main" id="{0414C87B-CC5E-406D-8093-5CA65CBDC48F}"/>
              </a:ext>
            </a:extLst>
          </p:cNvPr>
          <p:cNvCxnSpPr>
            <a:cxnSpLocks/>
          </p:cNvCxnSpPr>
          <p:nvPr/>
        </p:nvCxnSpPr>
        <p:spPr>
          <a:xfrm flipH="1">
            <a:off x="6238875" y="2933700"/>
            <a:ext cx="2524125" cy="0"/>
          </a:xfrm>
          <a:prstGeom prst="line">
            <a:avLst/>
          </a:prstGeom>
          <a:ln w="28575"/>
        </p:spPr>
        <p:style>
          <a:lnRef idx="3">
            <a:schemeClr val="accent6"/>
          </a:lnRef>
          <a:fillRef idx="0">
            <a:schemeClr val="accent6"/>
          </a:fillRef>
          <a:effectRef idx="2">
            <a:schemeClr val="accent6"/>
          </a:effectRef>
          <a:fontRef idx="minor">
            <a:schemeClr val="tx1"/>
          </a:fontRef>
        </p:style>
      </p:cxnSp>
      <p:cxnSp>
        <p:nvCxnSpPr>
          <p:cNvPr id="15" name="Straight Connector 14">
            <a:extLst>
              <a:ext uri="{FF2B5EF4-FFF2-40B4-BE49-F238E27FC236}">
                <a16:creationId xmlns:a16="http://schemas.microsoft.com/office/drawing/2014/main" id="{3854AE07-3425-4322-B06B-74DA2C6BF51F}"/>
              </a:ext>
            </a:extLst>
          </p:cNvPr>
          <p:cNvCxnSpPr>
            <a:cxnSpLocks/>
          </p:cNvCxnSpPr>
          <p:nvPr/>
        </p:nvCxnSpPr>
        <p:spPr>
          <a:xfrm flipH="1">
            <a:off x="4429125" y="4657725"/>
            <a:ext cx="2524125" cy="0"/>
          </a:xfrm>
          <a:prstGeom prst="line">
            <a:avLst/>
          </a:prstGeom>
          <a:ln w="28575"/>
        </p:spPr>
        <p:style>
          <a:lnRef idx="3">
            <a:schemeClr val="accent6"/>
          </a:lnRef>
          <a:fillRef idx="0">
            <a:schemeClr val="accent6"/>
          </a:fillRef>
          <a:effectRef idx="2">
            <a:schemeClr val="accent6"/>
          </a:effectRef>
          <a:fontRef idx="minor">
            <a:schemeClr val="tx1"/>
          </a:fontRef>
        </p:style>
      </p:cxnSp>
    </p:spTree>
    <p:extLst>
      <p:ext uri="{BB962C8B-B14F-4D97-AF65-F5344CB8AC3E}">
        <p14:creationId xmlns:p14="http://schemas.microsoft.com/office/powerpoint/2010/main" val="22844787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500"/>
                                        <p:tgtEl>
                                          <p:spTgt spid="14"/>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2"/>
                                        </p:tgtEl>
                                        <p:attrNameLst>
                                          <p:attrName>style.visibility</p:attrName>
                                        </p:attrNameLst>
                                      </p:cBhvr>
                                      <p:to>
                                        <p:strVal val="visible"/>
                                      </p:to>
                                    </p:set>
                                    <p:animEffect transition="in" filter="fade">
                                      <p:cBhvr>
                                        <p:cTn id="10" dur="500"/>
                                        <p:tgtEl>
                                          <p:spTgt spid="12"/>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13">
                                            <p:txEl>
                                              <p:pRg st="0" end="0"/>
                                            </p:txEl>
                                          </p:spTgt>
                                        </p:tgtEl>
                                        <p:attrNameLst>
                                          <p:attrName>style.visibility</p:attrName>
                                        </p:attrNameLst>
                                      </p:cBhvr>
                                      <p:to>
                                        <p:strVal val="visible"/>
                                      </p:to>
                                    </p:set>
                                    <p:animEffect transition="in" filter="fade">
                                      <p:cBhvr>
                                        <p:cTn id="15" dur="500"/>
                                        <p:tgtEl>
                                          <p:spTgt spid="13">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8"/>
                                        </p:tgtEl>
                                        <p:attrNameLst>
                                          <p:attrName>style.visibility</p:attrName>
                                        </p:attrNameLst>
                                      </p:cBhvr>
                                      <p:to>
                                        <p:strVal val="visible"/>
                                      </p:to>
                                    </p:set>
                                    <p:animEffect transition="in" filter="fade">
                                      <p:cBhvr>
                                        <p:cTn id="20" dur="500"/>
                                        <p:tgtEl>
                                          <p:spTgt spid="8"/>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10"/>
                                        </p:tgtEl>
                                        <p:attrNameLst>
                                          <p:attrName>style.visibility</p:attrName>
                                        </p:attrNameLst>
                                      </p:cBhvr>
                                      <p:to>
                                        <p:strVal val="visible"/>
                                      </p:to>
                                    </p:set>
                                    <p:animEffect transition="in" filter="fade">
                                      <p:cBhvr>
                                        <p:cTn id="25" dur="500"/>
                                        <p:tgtEl>
                                          <p:spTgt spid="10"/>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nodeType="clickEffect">
                                  <p:stCondLst>
                                    <p:cond delay="0"/>
                                  </p:stCondLst>
                                  <p:childTnLst>
                                    <p:set>
                                      <p:cBhvr>
                                        <p:cTn id="29" dur="1" fill="hold">
                                          <p:stCondLst>
                                            <p:cond delay="0"/>
                                          </p:stCondLst>
                                        </p:cTn>
                                        <p:tgtEl>
                                          <p:spTgt spid="15"/>
                                        </p:tgtEl>
                                        <p:attrNameLst>
                                          <p:attrName>style.visibility</p:attrName>
                                        </p:attrNameLst>
                                      </p:cBhvr>
                                      <p:to>
                                        <p:strVal val="visible"/>
                                      </p:to>
                                    </p:set>
                                    <p:animEffect transition="in" filter="fade">
                                      <p:cBhvr>
                                        <p:cTn id="30"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4"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Placeholder 20" descr="Two person handshake">
            <a:extLst>
              <a:ext uri="{FF2B5EF4-FFF2-40B4-BE49-F238E27FC236}">
                <a16:creationId xmlns:a16="http://schemas.microsoft.com/office/drawing/2014/main" id="{853EA810-002A-25B0-1A38-38AAEF812AC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767594"/>
            <a:ext cx="9144000" cy="5143500"/>
          </a:xfrm>
          <a:prstGeom prst="rect">
            <a:avLst/>
          </a:prstGeom>
        </p:spPr>
      </p:pic>
      <p:sp>
        <p:nvSpPr>
          <p:cNvPr id="3" name="Slide Number Placeholder 2">
            <a:extLst>
              <a:ext uri="{FF2B5EF4-FFF2-40B4-BE49-F238E27FC236}">
                <a16:creationId xmlns:a16="http://schemas.microsoft.com/office/drawing/2014/main" id="{C2351522-D6A9-4849-85EE-913E456DD3E6}"/>
              </a:ext>
            </a:extLst>
          </p:cNvPr>
          <p:cNvSpPr>
            <a:spLocks noGrp="1"/>
          </p:cNvSpPr>
          <p:nvPr>
            <p:ph type="sldNum" sz="quarter" idx="12"/>
          </p:nvPr>
        </p:nvSpPr>
        <p:spPr/>
        <p:txBody>
          <a:bodyPr/>
          <a:lstStyle/>
          <a:p>
            <a:fld id="{82EE24B5-652C-4DB5-B7C3-B5BBEC1280B1}" type="slidenum">
              <a:rPr lang="en-US" smtClean="0"/>
              <a:t>23</a:t>
            </a:fld>
            <a:endParaRPr lang="en-US" dirty="0"/>
          </a:p>
        </p:txBody>
      </p:sp>
      <p:sp>
        <p:nvSpPr>
          <p:cNvPr id="9" name="object 3" descr="Blue rectangle">
            <a:extLst>
              <a:ext uri="{FF2B5EF4-FFF2-40B4-BE49-F238E27FC236}">
                <a16:creationId xmlns:a16="http://schemas.microsoft.com/office/drawing/2014/main" id="{9D0FE329-FC26-911F-8F5A-08274F7F31F1}"/>
              </a:ext>
            </a:extLst>
          </p:cNvPr>
          <p:cNvSpPr/>
          <p:nvPr/>
        </p:nvSpPr>
        <p:spPr>
          <a:xfrm>
            <a:off x="-11684" y="767594"/>
            <a:ext cx="9142200" cy="5143500"/>
          </a:xfrm>
          <a:custGeom>
            <a:avLst/>
            <a:gdLst/>
            <a:ahLst/>
            <a:cxnLst/>
            <a:rect l="l" t="t" r="r" b="b"/>
            <a:pathLst>
              <a:path w="12189460" h="6858000">
                <a:moveTo>
                  <a:pt x="0" y="6858000"/>
                </a:moveTo>
                <a:lnTo>
                  <a:pt x="12188952" y="6858000"/>
                </a:lnTo>
                <a:lnTo>
                  <a:pt x="12188952" y="0"/>
                </a:lnTo>
                <a:lnTo>
                  <a:pt x="0" y="0"/>
                </a:lnTo>
                <a:lnTo>
                  <a:pt x="0" y="6858000"/>
                </a:lnTo>
                <a:close/>
              </a:path>
            </a:pathLst>
          </a:custGeom>
          <a:solidFill>
            <a:schemeClr val="tx2">
              <a:alpha val="69999"/>
            </a:schemeClr>
          </a:solidFill>
        </p:spPr>
        <p:txBody>
          <a:bodyPr wrap="square" lIns="0" tIns="0" rIns="0" bIns="0" rtlCol="0"/>
          <a:lstStyle/>
          <a:p>
            <a:endParaRPr lang="en-US" sz="1350" dirty="0"/>
          </a:p>
        </p:txBody>
      </p:sp>
      <p:sp>
        <p:nvSpPr>
          <p:cNvPr id="6" name="object 18" descr="Beige rectangle">
            <a:extLst>
              <a:ext uri="{FF2B5EF4-FFF2-40B4-BE49-F238E27FC236}">
                <a16:creationId xmlns:a16="http://schemas.microsoft.com/office/drawing/2014/main" id="{7593E25A-C238-4F4D-B05B-996628D42B7D}"/>
              </a:ext>
            </a:extLst>
          </p:cNvPr>
          <p:cNvSpPr/>
          <p:nvPr/>
        </p:nvSpPr>
        <p:spPr>
          <a:xfrm>
            <a:off x="687001" y="583843"/>
            <a:ext cx="2808000" cy="0"/>
          </a:xfrm>
          <a:custGeom>
            <a:avLst/>
            <a:gdLst/>
            <a:ahLst/>
            <a:cxnLst/>
            <a:rect l="l" t="t" r="r" b="b"/>
            <a:pathLst>
              <a:path w="3218815">
                <a:moveTo>
                  <a:pt x="0" y="0"/>
                </a:moveTo>
                <a:lnTo>
                  <a:pt x="3218395" y="0"/>
                </a:lnTo>
              </a:path>
            </a:pathLst>
          </a:custGeom>
          <a:ln w="54863">
            <a:solidFill>
              <a:schemeClr val="accent1"/>
            </a:solidFill>
          </a:ln>
        </p:spPr>
        <p:txBody>
          <a:bodyPr wrap="square" lIns="0" tIns="0" rIns="0" bIns="0" rtlCol="0"/>
          <a:lstStyle/>
          <a:p>
            <a:endParaRPr lang="en-US" sz="1350" dirty="0"/>
          </a:p>
        </p:txBody>
      </p:sp>
      <p:sp>
        <p:nvSpPr>
          <p:cNvPr id="2" name="Title 1">
            <a:extLst>
              <a:ext uri="{FF2B5EF4-FFF2-40B4-BE49-F238E27FC236}">
                <a16:creationId xmlns:a16="http://schemas.microsoft.com/office/drawing/2014/main" id="{6C60760E-5794-42A9-8E56-3837F4FC7351}"/>
              </a:ext>
            </a:extLst>
          </p:cNvPr>
          <p:cNvSpPr>
            <a:spLocks noGrp="1"/>
          </p:cNvSpPr>
          <p:nvPr>
            <p:ph type="title"/>
          </p:nvPr>
        </p:nvSpPr>
        <p:spPr>
          <a:xfrm>
            <a:off x="616066" y="49527"/>
            <a:ext cx="7886700" cy="633562"/>
          </a:xfrm>
        </p:spPr>
        <p:txBody>
          <a:bodyPr/>
          <a:lstStyle/>
          <a:p>
            <a:r>
              <a:rPr lang="en-US" dirty="0"/>
              <a:t>Class Schedule</a:t>
            </a:r>
          </a:p>
        </p:txBody>
      </p:sp>
      <p:graphicFrame>
        <p:nvGraphicFramePr>
          <p:cNvPr id="5" name="Table 4">
            <a:extLst>
              <a:ext uri="{FF2B5EF4-FFF2-40B4-BE49-F238E27FC236}">
                <a16:creationId xmlns:a16="http://schemas.microsoft.com/office/drawing/2014/main" id="{61FEB500-E2E4-2F06-0C20-7B596A15D1F5}"/>
              </a:ext>
            </a:extLst>
          </p:cNvPr>
          <p:cNvGraphicFramePr>
            <a:graphicFrameLocks noGrp="1"/>
          </p:cNvGraphicFramePr>
          <p:nvPr>
            <p:extLst>
              <p:ext uri="{D42A27DB-BD31-4B8C-83A1-F6EECF244321}">
                <p14:modId xmlns:p14="http://schemas.microsoft.com/office/powerpoint/2010/main" val="2291835272"/>
              </p:ext>
            </p:extLst>
          </p:nvPr>
        </p:nvGraphicFramePr>
        <p:xfrm>
          <a:off x="335560" y="1108634"/>
          <a:ext cx="8533913" cy="4519237"/>
        </p:xfrm>
        <a:graphic>
          <a:graphicData uri="http://schemas.openxmlformats.org/drawingml/2006/table">
            <a:tbl>
              <a:tblPr/>
              <a:tblGrid>
                <a:gridCol w="502795">
                  <a:extLst>
                    <a:ext uri="{9D8B030D-6E8A-4147-A177-3AD203B41FA5}">
                      <a16:colId xmlns:a16="http://schemas.microsoft.com/office/drawing/2014/main" val="1830114380"/>
                    </a:ext>
                  </a:extLst>
                </a:gridCol>
                <a:gridCol w="1440438">
                  <a:extLst>
                    <a:ext uri="{9D8B030D-6E8A-4147-A177-3AD203B41FA5}">
                      <a16:colId xmlns:a16="http://schemas.microsoft.com/office/drawing/2014/main" val="1175994005"/>
                    </a:ext>
                  </a:extLst>
                </a:gridCol>
                <a:gridCol w="3224385">
                  <a:extLst>
                    <a:ext uri="{9D8B030D-6E8A-4147-A177-3AD203B41FA5}">
                      <a16:colId xmlns:a16="http://schemas.microsoft.com/office/drawing/2014/main" val="1451010130"/>
                    </a:ext>
                  </a:extLst>
                </a:gridCol>
                <a:gridCol w="2279173">
                  <a:extLst>
                    <a:ext uri="{9D8B030D-6E8A-4147-A177-3AD203B41FA5}">
                      <a16:colId xmlns:a16="http://schemas.microsoft.com/office/drawing/2014/main" val="3693363653"/>
                    </a:ext>
                  </a:extLst>
                </a:gridCol>
                <a:gridCol w="1087122">
                  <a:extLst>
                    <a:ext uri="{9D8B030D-6E8A-4147-A177-3AD203B41FA5}">
                      <a16:colId xmlns:a16="http://schemas.microsoft.com/office/drawing/2014/main" val="2207843806"/>
                    </a:ext>
                  </a:extLst>
                </a:gridCol>
              </a:tblGrid>
              <a:tr h="335352">
                <a:tc>
                  <a:txBody>
                    <a:bodyPr/>
                    <a:lstStyle/>
                    <a:p>
                      <a:pPr algn="ctr" fontAlgn="b"/>
                      <a:r>
                        <a:rPr lang="en-US" sz="1100" b="1" i="0" u="none" strike="noStrike">
                          <a:solidFill>
                            <a:srgbClr val="000000"/>
                          </a:solidFill>
                          <a:effectLst/>
                          <a:latin typeface="Calibri" panose="020F0502020204030204" pitchFamily="34" charset="0"/>
                        </a:rPr>
                        <a:t>Lesson </a:t>
                      </a:r>
                    </a:p>
                  </a:txBody>
                  <a:tcPr marL="9419" marR="9419" marT="9419"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1100" b="1" i="0" u="none" strike="noStrike">
                          <a:solidFill>
                            <a:srgbClr val="000000"/>
                          </a:solidFill>
                          <a:effectLst/>
                          <a:latin typeface="Calibri" panose="020F0502020204030204" pitchFamily="34" charset="0"/>
                        </a:rPr>
                        <a:t>Theme</a:t>
                      </a:r>
                    </a:p>
                  </a:txBody>
                  <a:tcPr marL="9419" marR="9419" marT="9419"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1100" b="1" i="0" u="none" strike="noStrike">
                          <a:solidFill>
                            <a:srgbClr val="000000"/>
                          </a:solidFill>
                          <a:effectLst/>
                          <a:latin typeface="Calibri" panose="020F0502020204030204" pitchFamily="34" charset="0"/>
                        </a:rPr>
                        <a:t>Title </a:t>
                      </a:r>
                    </a:p>
                  </a:txBody>
                  <a:tcPr marL="9419" marR="9419" marT="9419"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1100" b="1" i="0" u="none" strike="noStrike">
                          <a:solidFill>
                            <a:srgbClr val="000000"/>
                          </a:solidFill>
                          <a:effectLst/>
                          <a:latin typeface="Calibri" panose="020F0502020204030204" pitchFamily="34" charset="0"/>
                        </a:rPr>
                        <a:t>Date </a:t>
                      </a:r>
                    </a:p>
                  </a:txBody>
                  <a:tcPr marL="9419" marR="9419" marT="9419"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1100" b="1" i="0" u="none" strike="noStrike">
                          <a:solidFill>
                            <a:srgbClr val="000000"/>
                          </a:solidFill>
                          <a:effectLst/>
                          <a:latin typeface="Calibri" panose="020F0502020204030204" pitchFamily="34" charset="0"/>
                        </a:rPr>
                        <a:t>Teacher</a:t>
                      </a:r>
                    </a:p>
                  </a:txBody>
                  <a:tcPr marL="9419" marR="9419" marT="9419"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352925942"/>
                  </a:ext>
                </a:extLst>
              </a:tr>
              <a:tr h="319383">
                <a:tc>
                  <a:txBody>
                    <a:bodyPr/>
                    <a:lstStyle/>
                    <a:p>
                      <a:pPr algn="ctr" fontAlgn="b"/>
                      <a:r>
                        <a:rPr lang="en-US" sz="1100" b="0" i="0" u="none" strike="noStrike">
                          <a:solidFill>
                            <a:srgbClr val="000000"/>
                          </a:solidFill>
                          <a:effectLst/>
                          <a:latin typeface="Calibri" panose="020F0502020204030204" pitchFamily="34" charset="0"/>
                        </a:rPr>
                        <a:t>1</a:t>
                      </a:r>
                    </a:p>
                  </a:txBody>
                  <a:tcPr marL="9419" marR="9419" marT="94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100" b="1" i="0" u="none" strike="noStrike">
                          <a:solidFill>
                            <a:srgbClr val="000000"/>
                          </a:solidFill>
                          <a:effectLst/>
                          <a:latin typeface="Calibri" panose="020F0502020204030204" pitchFamily="34" charset="0"/>
                        </a:rPr>
                        <a:t>Introduction</a:t>
                      </a:r>
                    </a:p>
                  </a:txBody>
                  <a:tcPr marL="9419" marR="9419" marT="94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100" b="0" i="0" u="none" strike="noStrike">
                          <a:solidFill>
                            <a:srgbClr val="000000"/>
                          </a:solidFill>
                          <a:effectLst/>
                          <a:latin typeface="Calibri" panose="020F0502020204030204" pitchFamily="34" charset="0"/>
                        </a:rPr>
                        <a:t>Introduction – A Biblical Subject  </a:t>
                      </a:r>
                    </a:p>
                  </a:txBody>
                  <a:tcPr marL="9419" marR="9419" marT="94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100" b="0" i="0" u="none" strike="noStrike">
                          <a:solidFill>
                            <a:srgbClr val="000000"/>
                          </a:solidFill>
                          <a:effectLst/>
                          <a:latin typeface="Calibri" panose="020F0502020204030204" pitchFamily="34" charset="0"/>
                        </a:rPr>
                        <a:t>Sunday, December 4, 2022</a:t>
                      </a:r>
                    </a:p>
                  </a:txBody>
                  <a:tcPr marL="9419" marR="9419" marT="94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100" b="0" i="0" u="none" strike="noStrike">
                          <a:solidFill>
                            <a:srgbClr val="000000"/>
                          </a:solidFill>
                          <a:effectLst/>
                          <a:latin typeface="Calibri" panose="020F0502020204030204" pitchFamily="34" charset="0"/>
                        </a:rPr>
                        <a:t>Alex Morolez</a:t>
                      </a:r>
                    </a:p>
                  </a:txBody>
                  <a:tcPr marL="9419" marR="9419" marT="94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395002228"/>
                  </a:ext>
                </a:extLst>
              </a:tr>
              <a:tr h="319383">
                <a:tc>
                  <a:txBody>
                    <a:bodyPr/>
                    <a:lstStyle/>
                    <a:p>
                      <a:pPr algn="ctr" fontAlgn="b"/>
                      <a:r>
                        <a:rPr lang="en-US" sz="1100" b="0" i="0" u="none" strike="noStrike">
                          <a:solidFill>
                            <a:srgbClr val="000000"/>
                          </a:solidFill>
                          <a:effectLst/>
                          <a:latin typeface="Calibri" panose="020F0502020204030204" pitchFamily="34" charset="0"/>
                        </a:rPr>
                        <a:t>2</a:t>
                      </a:r>
                    </a:p>
                  </a:txBody>
                  <a:tcPr marL="9419" marR="9419" marT="94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rowSpan="3">
                  <a:txBody>
                    <a:bodyPr/>
                    <a:lstStyle/>
                    <a:p>
                      <a:pPr algn="ctr" fontAlgn="ctr"/>
                      <a:r>
                        <a:rPr lang="en-US" sz="1100" b="1" i="0" u="none" strike="noStrike">
                          <a:solidFill>
                            <a:srgbClr val="000000"/>
                          </a:solidFill>
                          <a:effectLst/>
                          <a:latin typeface="Calibri" panose="020F0502020204030204" pitchFamily="34" charset="0"/>
                        </a:rPr>
                        <a:t>Biblical Foundation </a:t>
                      </a:r>
                    </a:p>
                  </a:txBody>
                  <a:tcPr marL="9419" marR="9419" marT="94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ctr"/>
                      <a:r>
                        <a:rPr lang="en-US" sz="1100" b="1" i="0" u="none" strike="noStrike" dirty="0">
                          <a:solidFill>
                            <a:srgbClr val="000000"/>
                          </a:solidFill>
                          <a:effectLst/>
                          <a:latin typeface="Calibri" panose="020F0502020204030204" pitchFamily="34" charset="0"/>
                        </a:rPr>
                        <a:t>Our Viewpoint – Work Unto God Not Unto Men </a:t>
                      </a:r>
                    </a:p>
                  </a:txBody>
                  <a:tcPr marL="9419" marR="9419" marT="94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ctr"/>
                      <a:r>
                        <a:rPr lang="en-US" sz="1100" b="1" i="0" u="none" strike="noStrike" dirty="0">
                          <a:solidFill>
                            <a:srgbClr val="000000"/>
                          </a:solidFill>
                          <a:effectLst/>
                          <a:latin typeface="Calibri" panose="020F0502020204030204" pitchFamily="34" charset="0"/>
                        </a:rPr>
                        <a:t>Wednesday, December 7, 2022</a:t>
                      </a:r>
                    </a:p>
                  </a:txBody>
                  <a:tcPr marL="9419" marR="9419" marT="94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ctr"/>
                      <a:r>
                        <a:rPr lang="en-US" sz="1100" b="1" i="0" u="none" strike="noStrike">
                          <a:solidFill>
                            <a:srgbClr val="000000"/>
                          </a:solidFill>
                          <a:effectLst/>
                          <a:latin typeface="Calibri" panose="020F0502020204030204" pitchFamily="34" charset="0"/>
                        </a:rPr>
                        <a:t>Doug</a:t>
                      </a:r>
                    </a:p>
                  </a:txBody>
                  <a:tcPr marL="9419" marR="9419" marT="94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extLst>
                  <a:ext uri="{0D108BD9-81ED-4DB2-BD59-A6C34878D82A}">
                    <a16:rowId xmlns:a16="http://schemas.microsoft.com/office/drawing/2014/main" val="3321169038"/>
                  </a:ext>
                </a:extLst>
              </a:tr>
              <a:tr h="319383">
                <a:tc>
                  <a:txBody>
                    <a:bodyPr/>
                    <a:lstStyle/>
                    <a:p>
                      <a:pPr algn="ctr" fontAlgn="b"/>
                      <a:r>
                        <a:rPr lang="en-US" sz="1100" b="0" i="0" u="none" strike="noStrike">
                          <a:solidFill>
                            <a:srgbClr val="000000"/>
                          </a:solidFill>
                          <a:effectLst/>
                          <a:latin typeface="Calibri" panose="020F0502020204030204" pitchFamily="34" charset="0"/>
                        </a:rPr>
                        <a:t>3</a:t>
                      </a:r>
                    </a:p>
                  </a:txBody>
                  <a:tcPr marL="9419" marR="9419" marT="94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vMerge="1">
                  <a:txBody>
                    <a:bodyPr/>
                    <a:lstStyle/>
                    <a:p>
                      <a:endParaRPr lang="en-US"/>
                    </a:p>
                  </a:txBody>
                  <a:tcPr/>
                </a:tc>
                <a:tc>
                  <a:txBody>
                    <a:bodyPr/>
                    <a:lstStyle/>
                    <a:p>
                      <a:pPr algn="ctr" fontAlgn="ctr"/>
                      <a:r>
                        <a:rPr lang="en-US" sz="1100" b="0" i="0" u="none" strike="noStrike">
                          <a:solidFill>
                            <a:srgbClr val="000000"/>
                          </a:solidFill>
                          <a:effectLst/>
                          <a:latin typeface="Calibri" panose="020F0502020204030204" pitchFamily="34" charset="0"/>
                        </a:rPr>
                        <a:t>God’s Viewpoint of Our Work</a:t>
                      </a:r>
                    </a:p>
                  </a:txBody>
                  <a:tcPr marL="9419" marR="9419" marT="94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ctr"/>
                      <a:r>
                        <a:rPr lang="en-US" sz="1100" b="0" i="0" u="none" strike="noStrike">
                          <a:solidFill>
                            <a:srgbClr val="000000"/>
                          </a:solidFill>
                          <a:effectLst/>
                          <a:latin typeface="Calibri" panose="020F0502020204030204" pitchFamily="34" charset="0"/>
                        </a:rPr>
                        <a:t>Sunday, December 11, 2022</a:t>
                      </a:r>
                    </a:p>
                  </a:txBody>
                  <a:tcPr marL="9419" marR="9419" marT="94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ctr"/>
                      <a:r>
                        <a:rPr lang="en-US" sz="1100" b="0" i="0" u="none" strike="noStrike">
                          <a:solidFill>
                            <a:srgbClr val="000000"/>
                          </a:solidFill>
                          <a:effectLst/>
                          <a:latin typeface="Calibri" panose="020F0502020204030204" pitchFamily="34" charset="0"/>
                        </a:rPr>
                        <a:t>Alex Morolez</a:t>
                      </a:r>
                    </a:p>
                  </a:txBody>
                  <a:tcPr marL="9419" marR="9419" marT="94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extLst>
                  <a:ext uri="{0D108BD9-81ED-4DB2-BD59-A6C34878D82A}">
                    <a16:rowId xmlns:a16="http://schemas.microsoft.com/office/drawing/2014/main" val="2191212846"/>
                  </a:ext>
                </a:extLst>
              </a:tr>
              <a:tr h="319383">
                <a:tc>
                  <a:txBody>
                    <a:bodyPr/>
                    <a:lstStyle/>
                    <a:p>
                      <a:pPr algn="ctr" fontAlgn="b"/>
                      <a:r>
                        <a:rPr lang="en-US" sz="1100" b="0" i="0" u="none" strike="noStrike">
                          <a:solidFill>
                            <a:srgbClr val="000000"/>
                          </a:solidFill>
                          <a:effectLst/>
                          <a:latin typeface="Calibri" panose="020F0502020204030204" pitchFamily="34" charset="0"/>
                        </a:rPr>
                        <a:t>4</a:t>
                      </a:r>
                    </a:p>
                  </a:txBody>
                  <a:tcPr marL="9419" marR="9419" marT="94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vMerge="1">
                  <a:txBody>
                    <a:bodyPr/>
                    <a:lstStyle/>
                    <a:p>
                      <a:endParaRPr lang="en-US"/>
                    </a:p>
                  </a:txBody>
                  <a:tcPr/>
                </a:tc>
                <a:tc>
                  <a:txBody>
                    <a:bodyPr/>
                    <a:lstStyle/>
                    <a:p>
                      <a:pPr algn="ctr" fontAlgn="ctr"/>
                      <a:r>
                        <a:rPr lang="en-US" sz="1100" b="0" i="0" u="none" strike="noStrike" dirty="0">
                          <a:solidFill>
                            <a:srgbClr val="000000"/>
                          </a:solidFill>
                          <a:effectLst/>
                          <a:latin typeface="Calibri" panose="020F0502020204030204" pitchFamily="34" charset="0"/>
                        </a:rPr>
                        <a:t>Viewpoint of Others – Working as Godly Examples </a:t>
                      </a:r>
                    </a:p>
                  </a:txBody>
                  <a:tcPr marL="9419" marR="9419" marT="94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ctr"/>
                      <a:r>
                        <a:rPr lang="en-US" sz="1100" b="0" i="0" u="none" strike="noStrike">
                          <a:solidFill>
                            <a:srgbClr val="000000"/>
                          </a:solidFill>
                          <a:effectLst/>
                          <a:latin typeface="Calibri" panose="020F0502020204030204" pitchFamily="34" charset="0"/>
                        </a:rPr>
                        <a:t>Wednesday, December 14, 2022</a:t>
                      </a:r>
                    </a:p>
                  </a:txBody>
                  <a:tcPr marL="9419" marR="9419" marT="94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ctr"/>
                      <a:r>
                        <a:rPr lang="en-US" sz="1100" b="0" i="0" u="none" strike="noStrike">
                          <a:solidFill>
                            <a:srgbClr val="000000"/>
                          </a:solidFill>
                          <a:effectLst/>
                          <a:latin typeface="Calibri" panose="020F0502020204030204" pitchFamily="34" charset="0"/>
                        </a:rPr>
                        <a:t>Alex Morolez</a:t>
                      </a:r>
                    </a:p>
                  </a:txBody>
                  <a:tcPr marL="9419" marR="9419" marT="94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extLst>
                  <a:ext uri="{0D108BD9-81ED-4DB2-BD59-A6C34878D82A}">
                    <a16:rowId xmlns:a16="http://schemas.microsoft.com/office/drawing/2014/main" val="209664111"/>
                  </a:ext>
                </a:extLst>
              </a:tr>
              <a:tr h="319383">
                <a:tc>
                  <a:txBody>
                    <a:bodyPr/>
                    <a:lstStyle/>
                    <a:p>
                      <a:pPr algn="ctr" fontAlgn="b"/>
                      <a:r>
                        <a:rPr lang="en-US" sz="1100" b="0" i="0" u="none" strike="noStrike">
                          <a:solidFill>
                            <a:srgbClr val="000000"/>
                          </a:solidFill>
                          <a:effectLst/>
                          <a:latin typeface="Calibri" panose="020F0502020204030204" pitchFamily="34" charset="0"/>
                        </a:rPr>
                        <a:t>5</a:t>
                      </a:r>
                    </a:p>
                  </a:txBody>
                  <a:tcPr marL="9419" marR="9419" marT="94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rowSpan="3">
                  <a:txBody>
                    <a:bodyPr/>
                    <a:lstStyle/>
                    <a:p>
                      <a:pPr algn="ctr" fontAlgn="ctr"/>
                      <a:r>
                        <a:rPr lang="en-US" sz="1100" b="1" i="0" u="none" strike="noStrike" dirty="0">
                          <a:solidFill>
                            <a:srgbClr val="000000"/>
                          </a:solidFill>
                          <a:effectLst/>
                          <a:latin typeface="Calibri" panose="020F0502020204030204" pitchFamily="34" charset="0"/>
                        </a:rPr>
                        <a:t>Issues with the Pursuit and Achievement of Success </a:t>
                      </a:r>
                    </a:p>
                  </a:txBody>
                  <a:tcPr marL="9419" marR="9419" marT="94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ctr"/>
                      <a:r>
                        <a:rPr lang="en-US" sz="1100" b="0" i="0" u="none" strike="noStrike" dirty="0">
                          <a:solidFill>
                            <a:srgbClr val="000000"/>
                          </a:solidFill>
                          <a:effectLst/>
                          <a:latin typeface="Calibri" panose="020F0502020204030204" pitchFamily="34" charset="0"/>
                        </a:rPr>
                        <a:t>Pride and Competition </a:t>
                      </a:r>
                    </a:p>
                  </a:txBody>
                  <a:tcPr marL="9419" marR="9419" marT="94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ctr"/>
                      <a:r>
                        <a:rPr lang="en-US" sz="1100" b="0" i="0" u="none" strike="noStrike">
                          <a:solidFill>
                            <a:srgbClr val="000000"/>
                          </a:solidFill>
                          <a:effectLst/>
                          <a:latin typeface="Calibri" panose="020F0502020204030204" pitchFamily="34" charset="0"/>
                        </a:rPr>
                        <a:t>Sunday, December 18, 2022</a:t>
                      </a:r>
                    </a:p>
                  </a:txBody>
                  <a:tcPr marL="9419" marR="9419" marT="94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ctr"/>
                      <a:r>
                        <a:rPr lang="en-US" sz="1100" b="0" i="0" u="none" strike="noStrike">
                          <a:solidFill>
                            <a:srgbClr val="000000"/>
                          </a:solidFill>
                          <a:effectLst/>
                          <a:latin typeface="Calibri" panose="020F0502020204030204" pitchFamily="34" charset="0"/>
                        </a:rPr>
                        <a:t>Alex Morolez</a:t>
                      </a:r>
                    </a:p>
                  </a:txBody>
                  <a:tcPr marL="9419" marR="9419" marT="94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extLst>
                  <a:ext uri="{0D108BD9-81ED-4DB2-BD59-A6C34878D82A}">
                    <a16:rowId xmlns:a16="http://schemas.microsoft.com/office/drawing/2014/main" val="2034618153"/>
                  </a:ext>
                </a:extLst>
              </a:tr>
              <a:tr h="319383">
                <a:tc>
                  <a:txBody>
                    <a:bodyPr/>
                    <a:lstStyle/>
                    <a:p>
                      <a:pPr algn="ctr" fontAlgn="b"/>
                      <a:r>
                        <a:rPr lang="en-US" sz="1100" b="0" i="0" u="none" strike="noStrike">
                          <a:solidFill>
                            <a:srgbClr val="000000"/>
                          </a:solidFill>
                          <a:effectLst/>
                          <a:latin typeface="Calibri" panose="020F0502020204030204" pitchFamily="34" charset="0"/>
                        </a:rPr>
                        <a:t>6</a:t>
                      </a:r>
                    </a:p>
                  </a:txBody>
                  <a:tcPr marL="9419" marR="9419" marT="94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vMerge="1">
                  <a:txBody>
                    <a:bodyPr/>
                    <a:lstStyle/>
                    <a:p>
                      <a:endParaRPr lang="en-US"/>
                    </a:p>
                  </a:txBody>
                  <a:tcPr/>
                </a:tc>
                <a:tc>
                  <a:txBody>
                    <a:bodyPr/>
                    <a:lstStyle/>
                    <a:p>
                      <a:pPr algn="ctr" fontAlgn="ctr"/>
                      <a:r>
                        <a:rPr lang="en-US" sz="1100" b="1" i="0" u="none" strike="noStrike">
                          <a:solidFill>
                            <a:srgbClr val="000000"/>
                          </a:solidFill>
                          <a:effectLst/>
                          <a:latin typeface="Calibri" panose="020F0502020204030204" pitchFamily="34" charset="0"/>
                        </a:rPr>
                        <a:t>Materialism </a:t>
                      </a:r>
                    </a:p>
                  </a:txBody>
                  <a:tcPr marL="9419" marR="9419" marT="94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ctr"/>
                      <a:r>
                        <a:rPr lang="en-US" sz="1100" b="1" i="0" u="none" strike="noStrike">
                          <a:solidFill>
                            <a:srgbClr val="000000"/>
                          </a:solidFill>
                          <a:effectLst/>
                          <a:latin typeface="Calibri" panose="020F0502020204030204" pitchFamily="34" charset="0"/>
                        </a:rPr>
                        <a:t>Wednesday, December 21, 2022</a:t>
                      </a:r>
                    </a:p>
                  </a:txBody>
                  <a:tcPr marL="9419" marR="9419" marT="94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ctr"/>
                      <a:r>
                        <a:rPr lang="en-US" sz="1100" b="1" i="0" u="none" strike="noStrike" dirty="0">
                          <a:solidFill>
                            <a:srgbClr val="000000"/>
                          </a:solidFill>
                          <a:effectLst/>
                          <a:latin typeface="Calibri" panose="020F0502020204030204" pitchFamily="34" charset="0"/>
                        </a:rPr>
                        <a:t>Doug</a:t>
                      </a:r>
                    </a:p>
                  </a:txBody>
                  <a:tcPr marL="9419" marR="9419" marT="94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extLst>
                  <a:ext uri="{0D108BD9-81ED-4DB2-BD59-A6C34878D82A}">
                    <a16:rowId xmlns:a16="http://schemas.microsoft.com/office/drawing/2014/main" val="3040633340"/>
                  </a:ext>
                </a:extLst>
              </a:tr>
              <a:tr h="351289">
                <a:tc>
                  <a:txBody>
                    <a:bodyPr/>
                    <a:lstStyle/>
                    <a:p>
                      <a:pPr algn="ctr" fontAlgn="b"/>
                      <a:r>
                        <a:rPr lang="en-US" sz="1100" b="0" i="0" u="none" strike="noStrike">
                          <a:solidFill>
                            <a:srgbClr val="000000"/>
                          </a:solidFill>
                          <a:effectLst/>
                          <a:latin typeface="Calibri" panose="020F0502020204030204" pitchFamily="34" charset="0"/>
                        </a:rPr>
                        <a:t>7</a:t>
                      </a:r>
                    </a:p>
                  </a:txBody>
                  <a:tcPr marL="9419" marR="9419" marT="94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vMerge="1">
                  <a:txBody>
                    <a:bodyPr/>
                    <a:lstStyle/>
                    <a:p>
                      <a:endParaRPr lang="en-US"/>
                    </a:p>
                  </a:txBody>
                  <a:tcPr/>
                </a:tc>
                <a:tc>
                  <a:txBody>
                    <a:bodyPr/>
                    <a:lstStyle/>
                    <a:p>
                      <a:pPr algn="ctr" fontAlgn="ctr"/>
                      <a:r>
                        <a:rPr lang="en-US" sz="1100" b="1" i="0" u="none" strike="noStrike" dirty="0">
                          <a:solidFill>
                            <a:srgbClr val="000000"/>
                          </a:solidFill>
                          <a:effectLst/>
                          <a:latin typeface="Calibri" panose="020F0502020204030204" pitchFamily="34" charset="0"/>
                        </a:rPr>
                        <a:t>Misplaced Priorities </a:t>
                      </a:r>
                    </a:p>
                  </a:txBody>
                  <a:tcPr marL="9419" marR="9419" marT="94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ctr"/>
                      <a:r>
                        <a:rPr lang="en-US" sz="1100" b="1" i="0" u="none" strike="noStrike">
                          <a:solidFill>
                            <a:srgbClr val="000000"/>
                          </a:solidFill>
                          <a:effectLst/>
                          <a:latin typeface="Calibri" panose="020F0502020204030204" pitchFamily="34" charset="0"/>
                        </a:rPr>
                        <a:t>Wednesday, December 28, 2022</a:t>
                      </a:r>
                    </a:p>
                  </a:txBody>
                  <a:tcPr marL="9419" marR="9419" marT="94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ctr"/>
                      <a:r>
                        <a:rPr lang="en-US" sz="1100" b="1" i="0" u="none" strike="noStrike">
                          <a:solidFill>
                            <a:srgbClr val="000000"/>
                          </a:solidFill>
                          <a:effectLst/>
                          <a:latin typeface="Calibri" panose="020F0502020204030204" pitchFamily="34" charset="0"/>
                        </a:rPr>
                        <a:t>Doug</a:t>
                      </a:r>
                    </a:p>
                  </a:txBody>
                  <a:tcPr marL="9419" marR="9419" marT="94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extLst>
                  <a:ext uri="{0D108BD9-81ED-4DB2-BD59-A6C34878D82A}">
                    <a16:rowId xmlns:a16="http://schemas.microsoft.com/office/drawing/2014/main" val="480122075"/>
                  </a:ext>
                </a:extLst>
              </a:tr>
              <a:tr h="319383">
                <a:tc>
                  <a:txBody>
                    <a:bodyPr/>
                    <a:lstStyle/>
                    <a:p>
                      <a:pPr algn="ctr" fontAlgn="b"/>
                      <a:r>
                        <a:rPr lang="en-US" sz="1100" b="0" i="0" u="none" strike="noStrike">
                          <a:solidFill>
                            <a:srgbClr val="000000"/>
                          </a:solidFill>
                          <a:effectLst/>
                          <a:latin typeface="Calibri" panose="020F0502020204030204" pitchFamily="34" charset="0"/>
                        </a:rPr>
                        <a:t>8</a:t>
                      </a:r>
                    </a:p>
                  </a:txBody>
                  <a:tcPr marL="9419" marR="9419" marT="94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rowSpan="2">
                  <a:txBody>
                    <a:bodyPr/>
                    <a:lstStyle/>
                    <a:p>
                      <a:pPr algn="ctr" fontAlgn="ctr"/>
                      <a:r>
                        <a:rPr lang="en-US" sz="1100" b="1" i="0" u="none" strike="noStrike" dirty="0">
                          <a:solidFill>
                            <a:srgbClr val="000000"/>
                          </a:solidFill>
                          <a:effectLst/>
                          <a:latin typeface="Calibri" panose="020F0502020204030204" pitchFamily="34" charset="0"/>
                        </a:rPr>
                        <a:t>Issues with Workplace Adversity and Failure </a:t>
                      </a:r>
                    </a:p>
                  </a:txBody>
                  <a:tcPr marL="9419" marR="9419" marT="94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ctr"/>
                      <a:r>
                        <a:rPr lang="en-US" sz="1100" b="1" i="0" u="none" strike="noStrike">
                          <a:solidFill>
                            <a:srgbClr val="000000"/>
                          </a:solidFill>
                          <a:effectLst/>
                          <a:latin typeface="Calibri" panose="020F0502020204030204" pitchFamily="34" charset="0"/>
                        </a:rPr>
                        <a:t>Bitterness and Resentment </a:t>
                      </a:r>
                    </a:p>
                  </a:txBody>
                  <a:tcPr marL="9419" marR="9419" marT="94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ctr"/>
                      <a:r>
                        <a:rPr lang="en-US" sz="1100" b="1" i="0" u="none" strike="noStrike" dirty="0">
                          <a:solidFill>
                            <a:srgbClr val="000000"/>
                          </a:solidFill>
                          <a:effectLst/>
                          <a:latin typeface="Calibri" panose="020F0502020204030204" pitchFamily="34" charset="0"/>
                        </a:rPr>
                        <a:t>Sunday, January 1, 2023</a:t>
                      </a:r>
                    </a:p>
                  </a:txBody>
                  <a:tcPr marL="9419" marR="9419" marT="94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ctr"/>
                      <a:r>
                        <a:rPr lang="en-US" sz="1100" b="1" i="0" u="none" strike="noStrike">
                          <a:solidFill>
                            <a:srgbClr val="000000"/>
                          </a:solidFill>
                          <a:effectLst/>
                          <a:latin typeface="Calibri" panose="020F0502020204030204" pitchFamily="34" charset="0"/>
                        </a:rPr>
                        <a:t>Doug</a:t>
                      </a:r>
                    </a:p>
                  </a:txBody>
                  <a:tcPr marL="9419" marR="9419" marT="94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extLst>
                  <a:ext uri="{0D108BD9-81ED-4DB2-BD59-A6C34878D82A}">
                    <a16:rowId xmlns:a16="http://schemas.microsoft.com/office/drawing/2014/main" val="1295106524"/>
                  </a:ext>
                </a:extLst>
              </a:tr>
              <a:tr h="319383">
                <a:tc>
                  <a:txBody>
                    <a:bodyPr/>
                    <a:lstStyle/>
                    <a:p>
                      <a:pPr algn="ctr" fontAlgn="b"/>
                      <a:r>
                        <a:rPr lang="en-US" sz="1100" b="0" i="0" u="none" strike="noStrike" dirty="0">
                          <a:solidFill>
                            <a:srgbClr val="000000"/>
                          </a:solidFill>
                          <a:effectLst/>
                          <a:latin typeface="Calibri" panose="020F0502020204030204" pitchFamily="34" charset="0"/>
                        </a:rPr>
                        <a:t>9</a:t>
                      </a:r>
                    </a:p>
                  </a:txBody>
                  <a:tcPr marL="9419" marR="9419" marT="94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vMerge="1">
                  <a:txBody>
                    <a:bodyPr/>
                    <a:lstStyle/>
                    <a:p>
                      <a:endParaRPr lang="en-US"/>
                    </a:p>
                  </a:txBody>
                  <a:tcPr/>
                </a:tc>
                <a:tc>
                  <a:txBody>
                    <a:bodyPr/>
                    <a:lstStyle/>
                    <a:p>
                      <a:pPr algn="ctr" fontAlgn="ctr"/>
                      <a:r>
                        <a:rPr lang="en-US" sz="1100" b="1" i="0" u="none" strike="noStrike">
                          <a:solidFill>
                            <a:srgbClr val="000000"/>
                          </a:solidFill>
                          <a:effectLst/>
                          <a:latin typeface="Calibri" panose="020F0502020204030204" pitchFamily="34" charset="0"/>
                        </a:rPr>
                        <a:t>Discouragement </a:t>
                      </a:r>
                    </a:p>
                  </a:txBody>
                  <a:tcPr marL="9419" marR="9419" marT="94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ctr"/>
                      <a:r>
                        <a:rPr lang="en-US" sz="1100" b="1" i="0" u="none" strike="noStrike">
                          <a:solidFill>
                            <a:srgbClr val="000000"/>
                          </a:solidFill>
                          <a:effectLst/>
                          <a:latin typeface="Calibri" panose="020F0502020204030204" pitchFamily="34" charset="0"/>
                        </a:rPr>
                        <a:t>Wednesday, January 4, 2023</a:t>
                      </a:r>
                    </a:p>
                  </a:txBody>
                  <a:tcPr marL="9419" marR="9419" marT="94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ctr"/>
                      <a:r>
                        <a:rPr lang="en-US" sz="1100" b="1" i="0" u="none" strike="noStrike">
                          <a:solidFill>
                            <a:srgbClr val="000000"/>
                          </a:solidFill>
                          <a:effectLst/>
                          <a:latin typeface="Calibri" panose="020F0502020204030204" pitchFamily="34" charset="0"/>
                        </a:rPr>
                        <a:t>Doug</a:t>
                      </a:r>
                    </a:p>
                  </a:txBody>
                  <a:tcPr marL="9419" marR="9419" marT="94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extLst>
                  <a:ext uri="{0D108BD9-81ED-4DB2-BD59-A6C34878D82A}">
                    <a16:rowId xmlns:a16="http://schemas.microsoft.com/office/drawing/2014/main" val="2459158177"/>
                  </a:ext>
                </a:extLst>
              </a:tr>
              <a:tr h="319383">
                <a:tc>
                  <a:txBody>
                    <a:bodyPr/>
                    <a:lstStyle/>
                    <a:p>
                      <a:pPr algn="ctr" fontAlgn="b"/>
                      <a:r>
                        <a:rPr lang="en-US" sz="1100" b="0" i="0" u="none" strike="noStrike">
                          <a:solidFill>
                            <a:srgbClr val="000000"/>
                          </a:solidFill>
                          <a:effectLst/>
                          <a:latin typeface="Calibri" panose="020F0502020204030204" pitchFamily="34" charset="0"/>
                        </a:rPr>
                        <a:t>10</a:t>
                      </a:r>
                    </a:p>
                  </a:txBody>
                  <a:tcPr marL="9419" marR="9419" marT="94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rowSpan="4">
                  <a:txBody>
                    <a:bodyPr/>
                    <a:lstStyle/>
                    <a:p>
                      <a:pPr algn="ctr" fontAlgn="ctr"/>
                      <a:r>
                        <a:rPr lang="en-US" sz="1100" b="1" i="0" u="none" strike="noStrike" dirty="0">
                          <a:solidFill>
                            <a:srgbClr val="000000"/>
                          </a:solidFill>
                          <a:effectLst/>
                          <a:latin typeface="Calibri" panose="020F0502020204030204" pitchFamily="34" charset="0"/>
                        </a:rPr>
                        <a:t>Workplace Temptations and Challenges </a:t>
                      </a:r>
                    </a:p>
                  </a:txBody>
                  <a:tcPr marL="9419" marR="9419" marT="94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1100" b="0" i="0" u="none" strike="noStrike">
                          <a:solidFill>
                            <a:srgbClr val="000000"/>
                          </a:solidFill>
                          <a:effectLst/>
                          <a:latin typeface="Calibri" panose="020F0502020204030204" pitchFamily="34" charset="0"/>
                        </a:rPr>
                        <a:t>Lying and Integrity </a:t>
                      </a:r>
                    </a:p>
                  </a:txBody>
                  <a:tcPr marL="9419" marR="9419" marT="94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1100" b="0" i="0" u="none" strike="noStrike">
                          <a:solidFill>
                            <a:srgbClr val="000000"/>
                          </a:solidFill>
                          <a:effectLst/>
                          <a:latin typeface="Calibri" panose="020F0502020204030204" pitchFamily="34" charset="0"/>
                        </a:rPr>
                        <a:t>Sunday, January 8, 2023</a:t>
                      </a:r>
                    </a:p>
                  </a:txBody>
                  <a:tcPr marL="9419" marR="9419" marT="94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1100" b="0" i="0" u="none" strike="noStrike">
                          <a:solidFill>
                            <a:srgbClr val="000000"/>
                          </a:solidFill>
                          <a:effectLst/>
                          <a:latin typeface="Calibri" panose="020F0502020204030204" pitchFamily="34" charset="0"/>
                        </a:rPr>
                        <a:t>Alex Morolez</a:t>
                      </a:r>
                    </a:p>
                  </a:txBody>
                  <a:tcPr marL="9419" marR="9419" marT="94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extLst>
                  <a:ext uri="{0D108BD9-81ED-4DB2-BD59-A6C34878D82A}">
                    <a16:rowId xmlns:a16="http://schemas.microsoft.com/office/drawing/2014/main" val="2084145009"/>
                  </a:ext>
                </a:extLst>
              </a:tr>
              <a:tr h="319383">
                <a:tc>
                  <a:txBody>
                    <a:bodyPr/>
                    <a:lstStyle/>
                    <a:p>
                      <a:pPr algn="ctr" fontAlgn="b"/>
                      <a:r>
                        <a:rPr lang="en-US" sz="1100" b="0" i="0" u="none" strike="noStrike">
                          <a:solidFill>
                            <a:srgbClr val="000000"/>
                          </a:solidFill>
                          <a:effectLst/>
                          <a:latin typeface="Calibri" panose="020F0502020204030204" pitchFamily="34" charset="0"/>
                        </a:rPr>
                        <a:t>11</a:t>
                      </a:r>
                    </a:p>
                  </a:txBody>
                  <a:tcPr marL="9419" marR="9419" marT="94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vMerge="1">
                  <a:txBody>
                    <a:bodyPr/>
                    <a:lstStyle/>
                    <a:p>
                      <a:endParaRPr lang="en-US"/>
                    </a:p>
                  </a:txBody>
                  <a:tcPr/>
                </a:tc>
                <a:tc>
                  <a:txBody>
                    <a:bodyPr/>
                    <a:lstStyle/>
                    <a:p>
                      <a:pPr algn="ctr" fontAlgn="ctr"/>
                      <a:r>
                        <a:rPr lang="en-US" sz="1100" b="1" i="0" u="none" strike="noStrike">
                          <a:solidFill>
                            <a:srgbClr val="000000"/>
                          </a:solidFill>
                          <a:effectLst/>
                          <a:latin typeface="Calibri" panose="020F0502020204030204" pitchFamily="34" charset="0"/>
                        </a:rPr>
                        <a:t>Corporate and Peer Pressure </a:t>
                      </a:r>
                    </a:p>
                  </a:txBody>
                  <a:tcPr marL="9419" marR="9419" marT="94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1100" b="1" i="0" u="none" strike="noStrike">
                          <a:solidFill>
                            <a:srgbClr val="000000"/>
                          </a:solidFill>
                          <a:effectLst/>
                          <a:latin typeface="Calibri" panose="020F0502020204030204" pitchFamily="34" charset="0"/>
                        </a:rPr>
                        <a:t>Wednesday, January 11, 2023</a:t>
                      </a:r>
                    </a:p>
                  </a:txBody>
                  <a:tcPr marL="9419" marR="9419" marT="94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1100" b="1" i="0" u="none" strike="noStrike">
                          <a:solidFill>
                            <a:srgbClr val="000000"/>
                          </a:solidFill>
                          <a:effectLst/>
                          <a:latin typeface="Calibri" panose="020F0502020204030204" pitchFamily="34" charset="0"/>
                        </a:rPr>
                        <a:t>Doug</a:t>
                      </a:r>
                    </a:p>
                  </a:txBody>
                  <a:tcPr marL="9419" marR="9419" marT="94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extLst>
                  <a:ext uri="{0D108BD9-81ED-4DB2-BD59-A6C34878D82A}">
                    <a16:rowId xmlns:a16="http://schemas.microsoft.com/office/drawing/2014/main" val="1783448931"/>
                  </a:ext>
                </a:extLst>
              </a:tr>
              <a:tr h="319383">
                <a:tc>
                  <a:txBody>
                    <a:bodyPr/>
                    <a:lstStyle/>
                    <a:p>
                      <a:pPr algn="ctr" fontAlgn="b"/>
                      <a:r>
                        <a:rPr lang="en-US" sz="1100" b="0" i="0" u="none" strike="noStrike">
                          <a:solidFill>
                            <a:srgbClr val="000000"/>
                          </a:solidFill>
                          <a:effectLst/>
                          <a:latin typeface="Calibri" panose="020F0502020204030204" pitchFamily="34" charset="0"/>
                        </a:rPr>
                        <a:t>12</a:t>
                      </a:r>
                    </a:p>
                  </a:txBody>
                  <a:tcPr marL="9419" marR="9419" marT="94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vMerge="1">
                  <a:txBody>
                    <a:bodyPr/>
                    <a:lstStyle/>
                    <a:p>
                      <a:endParaRPr lang="en-US"/>
                    </a:p>
                  </a:txBody>
                  <a:tcPr/>
                </a:tc>
                <a:tc>
                  <a:txBody>
                    <a:bodyPr/>
                    <a:lstStyle/>
                    <a:p>
                      <a:pPr algn="ctr" fontAlgn="ctr"/>
                      <a:r>
                        <a:rPr lang="en-US" sz="1100" b="0" i="0" u="none" strike="noStrike">
                          <a:solidFill>
                            <a:srgbClr val="000000"/>
                          </a:solidFill>
                          <a:effectLst/>
                          <a:latin typeface="Calibri" panose="020F0502020204030204" pitchFamily="34" charset="0"/>
                        </a:rPr>
                        <a:t>Women in the Workplace </a:t>
                      </a:r>
                    </a:p>
                  </a:txBody>
                  <a:tcPr marL="9419" marR="9419" marT="94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1100" b="0" i="0" u="none" strike="noStrike">
                          <a:solidFill>
                            <a:srgbClr val="000000"/>
                          </a:solidFill>
                          <a:effectLst/>
                          <a:latin typeface="Calibri" panose="020F0502020204030204" pitchFamily="34" charset="0"/>
                        </a:rPr>
                        <a:t>Sunday, January 15, 2023</a:t>
                      </a:r>
                    </a:p>
                  </a:txBody>
                  <a:tcPr marL="9419" marR="9419" marT="94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1100" b="0" i="0" u="none" strike="noStrike">
                          <a:solidFill>
                            <a:srgbClr val="000000"/>
                          </a:solidFill>
                          <a:effectLst/>
                          <a:latin typeface="Calibri" panose="020F0502020204030204" pitchFamily="34" charset="0"/>
                        </a:rPr>
                        <a:t>Alex Morolez</a:t>
                      </a:r>
                    </a:p>
                  </a:txBody>
                  <a:tcPr marL="9419" marR="9419" marT="94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extLst>
                  <a:ext uri="{0D108BD9-81ED-4DB2-BD59-A6C34878D82A}">
                    <a16:rowId xmlns:a16="http://schemas.microsoft.com/office/drawing/2014/main" val="3798712148"/>
                  </a:ext>
                </a:extLst>
              </a:tr>
              <a:tr h="319383">
                <a:tc>
                  <a:txBody>
                    <a:bodyPr/>
                    <a:lstStyle/>
                    <a:p>
                      <a:pPr algn="ctr" fontAlgn="b"/>
                      <a:r>
                        <a:rPr lang="en-US" sz="1100" b="0" i="0" u="none" strike="noStrike">
                          <a:solidFill>
                            <a:srgbClr val="000000"/>
                          </a:solidFill>
                          <a:effectLst/>
                          <a:latin typeface="Calibri" panose="020F0502020204030204" pitchFamily="34" charset="0"/>
                        </a:rPr>
                        <a:t>13</a:t>
                      </a:r>
                    </a:p>
                  </a:txBody>
                  <a:tcPr marL="9419" marR="9419" marT="94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vMerge="1">
                  <a:txBody>
                    <a:bodyPr/>
                    <a:lstStyle/>
                    <a:p>
                      <a:endParaRPr lang="en-US"/>
                    </a:p>
                  </a:txBody>
                  <a:tcPr/>
                </a:tc>
                <a:tc>
                  <a:txBody>
                    <a:bodyPr/>
                    <a:lstStyle/>
                    <a:p>
                      <a:pPr algn="ctr" fontAlgn="ctr"/>
                      <a:r>
                        <a:rPr lang="en-US" sz="1100" b="1" i="0" u="none" strike="noStrike">
                          <a:solidFill>
                            <a:srgbClr val="000000"/>
                          </a:solidFill>
                          <a:effectLst/>
                          <a:latin typeface="Calibri" panose="020F0502020204030204" pitchFamily="34" charset="0"/>
                        </a:rPr>
                        <a:t>Stress and Anxiety </a:t>
                      </a:r>
                    </a:p>
                  </a:txBody>
                  <a:tcPr marL="9419" marR="9419" marT="94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1100" b="1" i="0" u="none" strike="noStrike">
                          <a:solidFill>
                            <a:srgbClr val="000000"/>
                          </a:solidFill>
                          <a:effectLst/>
                          <a:latin typeface="Calibri" panose="020F0502020204030204" pitchFamily="34" charset="0"/>
                        </a:rPr>
                        <a:t>Wednesday, January 18, 2023</a:t>
                      </a:r>
                    </a:p>
                  </a:txBody>
                  <a:tcPr marL="9419" marR="9419" marT="94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1100" b="1" i="0" u="none" strike="noStrike" dirty="0">
                          <a:solidFill>
                            <a:srgbClr val="000000"/>
                          </a:solidFill>
                          <a:effectLst/>
                          <a:latin typeface="Calibri" panose="020F0502020204030204" pitchFamily="34" charset="0"/>
                        </a:rPr>
                        <a:t>Doug</a:t>
                      </a:r>
                    </a:p>
                  </a:txBody>
                  <a:tcPr marL="9419" marR="9419" marT="94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extLst>
                  <a:ext uri="{0D108BD9-81ED-4DB2-BD59-A6C34878D82A}">
                    <a16:rowId xmlns:a16="http://schemas.microsoft.com/office/drawing/2014/main" val="2489429424"/>
                  </a:ext>
                </a:extLst>
              </a:tr>
            </a:tbl>
          </a:graphicData>
        </a:graphic>
      </p:graphicFrame>
      <p:cxnSp>
        <p:nvCxnSpPr>
          <p:cNvPr id="4" name="Straight Connector 3">
            <a:extLst>
              <a:ext uri="{FF2B5EF4-FFF2-40B4-BE49-F238E27FC236}">
                <a16:creationId xmlns:a16="http://schemas.microsoft.com/office/drawing/2014/main" id="{1946A31D-8F3D-FE0B-FC5E-93DE57394111}"/>
              </a:ext>
            </a:extLst>
          </p:cNvPr>
          <p:cNvCxnSpPr/>
          <p:nvPr/>
        </p:nvCxnSpPr>
        <p:spPr>
          <a:xfrm>
            <a:off x="2273417" y="3027814"/>
            <a:ext cx="6596055" cy="0"/>
          </a:xfrm>
          <a:prstGeom prst="line">
            <a:avLst/>
          </a:prstGeom>
          <a:ln w="38100">
            <a:solidFill>
              <a:srgbClr val="FF0000"/>
            </a:solidFill>
          </a:ln>
        </p:spPr>
        <p:style>
          <a:lnRef idx="3">
            <a:schemeClr val="dk1"/>
          </a:lnRef>
          <a:fillRef idx="0">
            <a:schemeClr val="dk1"/>
          </a:fillRef>
          <a:effectRef idx="2">
            <a:schemeClr val="dk1"/>
          </a:effectRef>
          <a:fontRef idx="minor">
            <a:schemeClr val="tx1"/>
          </a:fontRef>
        </p:style>
      </p:cxnSp>
      <p:cxnSp>
        <p:nvCxnSpPr>
          <p:cNvPr id="7" name="Straight Connector 6">
            <a:extLst>
              <a:ext uri="{FF2B5EF4-FFF2-40B4-BE49-F238E27FC236}">
                <a16:creationId xmlns:a16="http://schemas.microsoft.com/office/drawing/2014/main" id="{4C29F6F8-7981-2DB2-AFCF-F88E5E439F8A}"/>
              </a:ext>
            </a:extLst>
          </p:cNvPr>
          <p:cNvCxnSpPr/>
          <p:nvPr/>
        </p:nvCxnSpPr>
        <p:spPr>
          <a:xfrm>
            <a:off x="2281806" y="3381375"/>
            <a:ext cx="6596055" cy="0"/>
          </a:xfrm>
          <a:prstGeom prst="line">
            <a:avLst/>
          </a:prstGeom>
          <a:ln w="38100">
            <a:solidFill>
              <a:srgbClr val="FF0000"/>
            </a:solidFill>
          </a:ln>
        </p:spPr>
        <p:style>
          <a:lnRef idx="3">
            <a:schemeClr val="dk1"/>
          </a:lnRef>
          <a:fillRef idx="0">
            <a:schemeClr val="dk1"/>
          </a:fillRef>
          <a:effectRef idx="2">
            <a:schemeClr val="dk1"/>
          </a:effectRef>
          <a:fontRef idx="minor">
            <a:schemeClr val="tx1"/>
          </a:fontRef>
        </p:style>
      </p:cxnSp>
      <p:cxnSp>
        <p:nvCxnSpPr>
          <p:cNvPr id="8" name="Straight Connector 7">
            <a:extLst>
              <a:ext uri="{FF2B5EF4-FFF2-40B4-BE49-F238E27FC236}">
                <a16:creationId xmlns:a16="http://schemas.microsoft.com/office/drawing/2014/main" id="{83511278-9864-0246-8A44-06396321BAAF}"/>
              </a:ext>
            </a:extLst>
          </p:cNvPr>
          <p:cNvCxnSpPr>
            <a:cxnSpLocks/>
          </p:cNvCxnSpPr>
          <p:nvPr/>
        </p:nvCxnSpPr>
        <p:spPr>
          <a:xfrm flipV="1">
            <a:off x="2281806" y="3037339"/>
            <a:ext cx="0" cy="310393"/>
          </a:xfrm>
          <a:prstGeom prst="line">
            <a:avLst/>
          </a:prstGeom>
          <a:ln w="38100">
            <a:solidFill>
              <a:srgbClr val="FF0000"/>
            </a:solidFill>
          </a:ln>
        </p:spPr>
        <p:style>
          <a:lnRef idx="3">
            <a:schemeClr val="dk1"/>
          </a:lnRef>
          <a:fillRef idx="0">
            <a:schemeClr val="dk1"/>
          </a:fillRef>
          <a:effectRef idx="2">
            <a:schemeClr val="dk1"/>
          </a:effectRef>
          <a:fontRef idx="minor">
            <a:schemeClr val="tx1"/>
          </a:fontRef>
        </p:style>
      </p:cxnSp>
      <p:cxnSp>
        <p:nvCxnSpPr>
          <p:cNvPr id="13" name="Straight Connector 12">
            <a:extLst>
              <a:ext uri="{FF2B5EF4-FFF2-40B4-BE49-F238E27FC236}">
                <a16:creationId xmlns:a16="http://schemas.microsoft.com/office/drawing/2014/main" id="{5104AEC5-F27E-9B5A-C44D-C59BC1DD776E}"/>
              </a:ext>
            </a:extLst>
          </p:cNvPr>
          <p:cNvCxnSpPr>
            <a:cxnSpLocks/>
          </p:cNvCxnSpPr>
          <p:nvPr/>
        </p:nvCxnSpPr>
        <p:spPr>
          <a:xfrm flipV="1">
            <a:off x="8869472" y="3027814"/>
            <a:ext cx="0" cy="310393"/>
          </a:xfrm>
          <a:prstGeom prst="line">
            <a:avLst/>
          </a:prstGeom>
          <a:ln w="38100">
            <a:solidFill>
              <a:srgbClr val="FF0000"/>
            </a:solidFill>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40473443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par>
                                <p:cTn id="8" presetID="10" presetClass="entr" presetSubtype="0" fill="hold" nodeType="withEffect">
                                  <p:stCondLst>
                                    <p:cond delay="0"/>
                                  </p:stCondLst>
                                  <p:childTnLst>
                                    <p:set>
                                      <p:cBhvr>
                                        <p:cTn id="9" dur="1" fill="hold">
                                          <p:stCondLst>
                                            <p:cond delay="0"/>
                                          </p:stCondLst>
                                        </p:cTn>
                                        <p:tgtEl>
                                          <p:spTgt spid="13"/>
                                        </p:tgtEl>
                                        <p:attrNameLst>
                                          <p:attrName>style.visibility</p:attrName>
                                        </p:attrNameLst>
                                      </p:cBhvr>
                                      <p:to>
                                        <p:strVal val="visible"/>
                                      </p:to>
                                    </p:set>
                                    <p:animEffect transition="in" filter="fade">
                                      <p:cBhvr>
                                        <p:cTn id="10" dur="500"/>
                                        <p:tgtEl>
                                          <p:spTgt spid="13"/>
                                        </p:tgtEl>
                                      </p:cBhvr>
                                    </p:animEffect>
                                  </p:childTnLst>
                                </p:cTn>
                              </p:par>
                              <p:par>
                                <p:cTn id="11" presetID="10" presetClass="entr" presetSubtype="0" fill="hold" nodeType="with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fade">
                                      <p:cBhvr>
                                        <p:cTn id="13" dur="500"/>
                                        <p:tgtEl>
                                          <p:spTgt spid="4"/>
                                        </p:tgtEl>
                                      </p:cBhvr>
                                    </p:animEffect>
                                  </p:childTnLst>
                                </p:cTn>
                              </p:par>
                              <p:par>
                                <p:cTn id="14" presetID="10" presetClass="entr" presetSubtype="0" fill="hold" nodeType="withEffect">
                                  <p:stCondLst>
                                    <p:cond delay="0"/>
                                  </p:stCondLst>
                                  <p:childTnLst>
                                    <p:set>
                                      <p:cBhvr>
                                        <p:cTn id="15" dur="1" fill="hold">
                                          <p:stCondLst>
                                            <p:cond delay="0"/>
                                          </p:stCondLst>
                                        </p:cTn>
                                        <p:tgtEl>
                                          <p:spTgt spid="8"/>
                                        </p:tgtEl>
                                        <p:attrNameLst>
                                          <p:attrName>style.visibility</p:attrName>
                                        </p:attrNameLst>
                                      </p:cBhvr>
                                      <p:to>
                                        <p:strVal val="visible"/>
                                      </p:to>
                                    </p:set>
                                    <p:animEffect transition="in" filter="fade">
                                      <p:cBhvr>
                                        <p:cTn id="16"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Placeholder 20" descr="Two person handshake">
            <a:extLst>
              <a:ext uri="{FF2B5EF4-FFF2-40B4-BE49-F238E27FC236}">
                <a16:creationId xmlns:a16="http://schemas.microsoft.com/office/drawing/2014/main" id="{853EA810-002A-25B0-1A38-38AAEF812AC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767594"/>
            <a:ext cx="9144000" cy="5143500"/>
          </a:xfrm>
          <a:prstGeom prst="rect">
            <a:avLst/>
          </a:prstGeom>
        </p:spPr>
      </p:pic>
      <p:sp>
        <p:nvSpPr>
          <p:cNvPr id="3" name="Slide Number Placeholder 2">
            <a:extLst>
              <a:ext uri="{FF2B5EF4-FFF2-40B4-BE49-F238E27FC236}">
                <a16:creationId xmlns:a16="http://schemas.microsoft.com/office/drawing/2014/main" id="{C2351522-D6A9-4849-85EE-913E456DD3E6}"/>
              </a:ext>
            </a:extLst>
          </p:cNvPr>
          <p:cNvSpPr>
            <a:spLocks noGrp="1"/>
          </p:cNvSpPr>
          <p:nvPr>
            <p:ph type="sldNum" sz="quarter" idx="12"/>
          </p:nvPr>
        </p:nvSpPr>
        <p:spPr/>
        <p:txBody>
          <a:bodyPr/>
          <a:lstStyle/>
          <a:p>
            <a:fld id="{82EE24B5-652C-4DB5-B7C3-B5BBEC1280B1}" type="slidenum">
              <a:rPr lang="en-US" smtClean="0"/>
              <a:t>3</a:t>
            </a:fld>
            <a:endParaRPr lang="en-US" dirty="0"/>
          </a:p>
        </p:txBody>
      </p:sp>
      <p:sp>
        <p:nvSpPr>
          <p:cNvPr id="9" name="object 3" descr="Blue rectangle">
            <a:extLst>
              <a:ext uri="{FF2B5EF4-FFF2-40B4-BE49-F238E27FC236}">
                <a16:creationId xmlns:a16="http://schemas.microsoft.com/office/drawing/2014/main" id="{9D0FE329-FC26-911F-8F5A-08274F7F31F1}"/>
              </a:ext>
            </a:extLst>
          </p:cNvPr>
          <p:cNvSpPr/>
          <p:nvPr/>
        </p:nvSpPr>
        <p:spPr>
          <a:xfrm>
            <a:off x="-11684" y="767594"/>
            <a:ext cx="9142200" cy="5143500"/>
          </a:xfrm>
          <a:custGeom>
            <a:avLst/>
            <a:gdLst/>
            <a:ahLst/>
            <a:cxnLst/>
            <a:rect l="l" t="t" r="r" b="b"/>
            <a:pathLst>
              <a:path w="12189460" h="6858000">
                <a:moveTo>
                  <a:pt x="0" y="6858000"/>
                </a:moveTo>
                <a:lnTo>
                  <a:pt x="12188952" y="6858000"/>
                </a:lnTo>
                <a:lnTo>
                  <a:pt x="12188952" y="0"/>
                </a:lnTo>
                <a:lnTo>
                  <a:pt x="0" y="0"/>
                </a:lnTo>
                <a:lnTo>
                  <a:pt x="0" y="6858000"/>
                </a:lnTo>
                <a:close/>
              </a:path>
            </a:pathLst>
          </a:custGeom>
          <a:solidFill>
            <a:schemeClr val="tx2">
              <a:alpha val="69999"/>
            </a:schemeClr>
          </a:solidFill>
        </p:spPr>
        <p:txBody>
          <a:bodyPr wrap="square" lIns="0" tIns="0" rIns="0" bIns="0" rtlCol="0"/>
          <a:lstStyle/>
          <a:p>
            <a:endParaRPr lang="en-US" sz="1350" dirty="0"/>
          </a:p>
        </p:txBody>
      </p:sp>
      <p:graphicFrame>
        <p:nvGraphicFramePr>
          <p:cNvPr id="14" name="Table 13">
            <a:extLst>
              <a:ext uri="{FF2B5EF4-FFF2-40B4-BE49-F238E27FC236}">
                <a16:creationId xmlns:a16="http://schemas.microsoft.com/office/drawing/2014/main" id="{D773C36F-BDFC-4B98-90D6-EAF109F506BC}"/>
              </a:ext>
            </a:extLst>
          </p:cNvPr>
          <p:cNvGraphicFramePr>
            <a:graphicFrameLocks noGrp="1"/>
          </p:cNvGraphicFramePr>
          <p:nvPr>
            <p:extLst>
              <p:ext uri="{D42A27DB-BD31-4B8C-83A1-F6EECF244321}">
                <p14:modId xmlns:p14="http://schemas.microsoft.com/office/powerpoint/2010/main" val="1191395081"/>
              </p:ext>
            </p:extLst>
          </p:nvPr>
        </p:nvGraphicFramePr>
        <p:xfrm>
          <a:off x="190501" y="1496804"/>
          <a:ext cx="8852833" cy="3599067"/>
        </p:xfrm>
        <a:graphic>
          <a:graphicData uri="http://schemas.openxmlformats.org/drawingml/2006/table">
            <a:tbl>
              <a:tblPr/>
              <a:tblGrid>
                <a:gridCol w="521585">
                  <a:extLst>
                    <a:ext uri="{9D8B030D-6E8A-4147-A177-3AD203B41FA5}">
                      <a16:colId xmlns:a16="http://schemas.microsoft.com/office/drawing/2014/main" val="1830114380"/>
                    </a:ext>
                  </a:extLst>
                </a:gridCol>
                <a:gridCol w="1798202">
                  <a:extLst>
                    <a:ext uri="{9D8B030D-6E8A-4147-A177-3AD203B41FA5}">
                      <a16:colId xmlns:a16="http://schemas.microsoft.com/office/drawing/2014/main" val="1175994005"/>
                    </a:ext>
                  </a:extLst>
                </a:gridCol>
                <a:gridCol w="2210522">
                  <a:extLst>
                    <a:ext uri="{9D8B030D-6E8A-4147-A177-3AD203B41FA5}">
                      <a16:colId xmlns:a16="http://schemas.microsoft.com/office/drawing/2014/main" val="1451010130"/>
                    </a:ext>
                  </a:extLst>
                </a:gridCol>
                <a:gridCol w="3194776">
                  <a:extLst>
                    <a:ext uri="{9D8B030D-6E8A-4147-A177-3AD203B41FA5}">
                      <a16:colId xmlns:a16="http://schemas.microsoft.com/office/drawing/2014/main" val="3693363653"/>
                    </a:ext>
                  </a:extLst>
                </a:gridCol>
                <a:gridCol w="1127748">
                  <a:extLst>
                    <a:ext uri="{9D8B030D-6E8A-4147-A177-3AD203B41FA5}">
                      <a16:colId xmlns:a16="http://schemas.microsoft.com/office/drawing/2014/main" val="2207843806"/>
                    </a:ext>
                  </a:extLst>
                </a:gridCol>
              </a:tblGrid>
              <a:tr h="910628">
                <a:tc>
                  <a:txBody>
                    <a:bodyPr/>
                    <a:lstStyle/>
                    <a:p>
                      <a:pPr algn="ctr" fontAlgn="b"/>
                      <a:r>
                        <a:rPr lang="en-US" sz="2000" b="1" i="0" u="none" strike="noStrike">
                          <a:solidFill>
                            <a:srgbClr val="000000"/>
                          </a:solidFill>
                          <a:effectLst/>
                          <a:latin typeface="Calibri" panose="020F0502020204030204" pitchFamily="34" charset="0"/>
                        </a:rPr>
                        <a:t>Lesson </a:t>
                      </a:r>
                    </a:p>
                  </a:txBody>
                  <a:tcPr marL="9419" marR="9419" marT="9419"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2000" b="1" i="0" u="none" strike="noStrike">
                          <a:solidFill>
                            <a:srgbClr val="000000"/>
                          </a:solidFill>
                          <a:effectLst/>
                          <a:latin typeface="Calibri" panose="020F0502020204030204" pitchFamily="34" charset="0"/>
                        </a:rPr>
                        <a:t>Theme</a:t>
                      </a:r>
                    </a:p>
                  </a:txBody>
                  <a:tcPr marL="9419" marR="9419" marT="9419"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2000" b="1" i="0" u="none" strike="noStrike">
                          <a:solidFill>
                            <a:srgbClr val="000000"/>
                          </a:solidFill>
                          <a:effectLst/>
                          <a:latin typeface="Calibri" panose="020F0502020204030204" pitchFamily="34" charset="0"/>
                        </a:rPr>
                        <a:t>Title </a:t>
                      </a:r>
                    </a:p>
                  </a:txBody>
                  <a:tcPr marL="9419" marR="9419" marT="9419"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2000" b="1" i="0" u="none" strike="noStrike">
                          <a:solidFill>
                            <a:srgbClr val="000000"/>
                          </a:solidFill>
                          <a:effectLst/>
                          <a:latin typeface="Calibri" panose="020F0502020204030204" pitchFamily="34" charset="0"/>
                        </a:rPr>
                        <a:t>Date </a:t>
                      </a:r>
                    </a:p>
                  </a:txBody>
                  <a:tcPr marL="9419" marR="9419" marT="9419"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2000" b="1" i="0" u="none" strike="noStrike">
                          <a:solidFill>
                            <a:srgbClr val="000000"/>
                          </a:solidFill>
                          <a:effectLst/>
                          <a:latin typeface="Calibri" panose="020F0502020204030204" pitchFamily="34" charset="0"/>
                        </a:rPr>
                        <a:t>Teacher</a:t>
                      </a:r>
                    </a:p>
                  </a:txBody>
                  <a:tcPr marL="9419" marR="9419" marT="9419"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352925942"/>
                  </a:ext>
                </a:extLst>
              </a:tr>
              <a:tr h="867267">
                <a:tc>
                  <a:txBody>
                    <a:bodyPr/>
                    <a:lstStyle/>
                    <a:p>
                      <a:pPr algn="ctr" fontAlgn="b"/>
                      <a:r>
                        <a:rPr lang="en-US" sz="2000" b="0" i="0" u="none" strike="noStrike">
                          <a:solidFill>
                            <a:srgbClr val="000000"/>
                          </a:solidFill>
                          <a:effectLst/>
                          <a:latin typeface="Calibri" panose="020F0502020204030204" pitchFamily="34" charset="0"/>
                        </a:rPr>
                        <a:t>5</a:t>
                      </a:r>
                    </a:p>
                  </a:txBody>
                  <a:tcPr marL="9419" marR="9419" marT="94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rowSpan="3">
                  <a:txBody>
                    <a:bodyPr/>
                    <a:lstStyle/>
                    <a:p>
                      <a:pPr algn="ctr" fontAlgn="ctr"/>
                      <a:r>
                        <a:rPr lang="en-US" sz="2000" b="1" i="0" u="none" strike="noStrike" dirty="0">
                          <a:solidFill>
                            <a:srgbClr val="000000"/>
                          </a:solidFill>
                          <a:effectLst/>
                          <a:latin typeface="Calibri" panose="020F0502020204030204" pitchFamily="34" charset="0"/>
                        </a:rPr>
                        <a:t>Issues with the Pursuit and Achievement of Success </a:t>
                      </a:r>
                    </a:p>
                  </a:txBody>
                  <a:tcPr marL="9419" marR="9419" marT="94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ctr"/>
                      <a:r>
                        <a:rPr lang="en-US" sz="2000" b="0" i="0" u="none" strike="noStrike" dirty="0">
                          <a:solidFill>
                            <a:srgbClr val="000000"/>
                          </a:solidFill>
                          <a:effectLst/>
                          <a:latin typeface="Calibri" panose="020F0502020204030204" pitchFamily="34" charset="0"/>
                        </a:rPr>
                        <a:t>Pride and Competition </a:t>
                      </a:r>
                    </a:p>
                  </a:txBody>
                  <a:tcPr marL="9419" marR="9419" marT="94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ctr"/>
                      <a:r>
                        <a:rPr lang="en-US" sz="2000" b="0" i="0" u="none" strike="noStrike">
                          <a:solidFill>
                            <a:srgbClr val="000000"/>
                          </a:solidFill>
                          <a:effectLst/>
                          <a:latin typeface="Calibri" panose="020F0502020204030204" pitchFamily="34" charset="0"/>
                        </a:rPr>
                        <a:t>Sunday, December 18, 2022</a:t>
                      </a:r>
                    </a:p>
                  </a:txBody>
                  <a:tcPr marL="9419" marR="9419" marT="94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ctr"/>
                      <a:r>
                        <a:rPr lang="en-US" sz="2000" b="0" i="0" u="none" strike="noStrike" dirty="0">
                          <a:solidFill>
                            <a:srgbClr val="000000"/>
                          </a:solidFill>
                          <a:effectLst/>
                          <a:latin typeface="Calibri" panose="020F0502020204030204" pitchFamily="34" charset="0"/>
                        </a:rPr>
                        <a:t>Alex Morolez</a:t>
                      </a:r>
                    </a:p>
                  </a:txBody>
                  <a:tcPr marL="9419" marR="9419" marT="94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extLst>
                  <a:ext uri="{0D108BD9-81ED-4DB2-BD59-A6C34878D82A}">
                    <a16:rowId xmlns:a16="http://schemas.microsoft.com/office/drawing/2014/main" val="2034618153"/>
                  </a:ext>
                </a:extLst>
              </a:tr>
              <a:tr h="867267">
                <a:tc>
                  <a:txBody>
                    <a:bodyPr/>
                    <a:lstStyle/>
                    <a:p>
                      <a:pPr algn="ctr" fontAlgn="b"/>
                      <a:r>
                        <a:rPr lang="en-US" sz="2000" b="0" i="0" u="none" strike="noStrike">
                          <a:solidFill>
                            <a:srgbClr val="000000"/>
                          </a:solidFill>
                          <a:effectLst/>
                          <a:latin typeface="Calibri" panose="020F0502020204030204" pitchFamily="34" charset="0"/>
                        </a:rPr>
                        <a:t>6</a:t>
                      </a:r>
                    </a:p>
                  </a:txBody>
                  <a:tcPr marL="9419" marR="9419" marT="94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vMerge="1">
                  <a:txBody>
                    <a:bodyPr/>
                    <a:lstStyle/>
                    <a:p>
                      <a:endParaRPr lang="en-US"/>
                    </a:p>
                  </a:txBody>
                  <a:tcPr/>
                </a:tc>
                <a:tc>
                  <a:txBody>
                    <a:bodyPr/>
                    <a:lstStyle/>
                    <a:p>
                      <a:pPr algn="ctr" fontAlgn="ctr"/>
                      <a:r>
                        <a:rPr lang="en-US" sz="2000" b="1" i="0" u="none" strike="noStrike" dirty="0">
                          <a:solidFill>
                            <a:srgbClr val="000000"/>
                          </a:solidFill>
                          <a:effectLst/>
                          <a:latin typeface="Calibri" panose="020F0502020204030204" pitchFamily="34" charset="0"/>
                        </a:rPr>
                        <a:t>Materialism </a:t>
                      </a:r>
                    </a:p>
                  </a:txBody>
                  <a:tcPr marL="9419" marR="9419" marT="94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ctr"/>
                      <a:r>
                        <a:rPr lang="en-US" sz="2000" b="1" i="0" u="none" strike="noStrike">
                          <a:solidFill>
                            <a:srgbClr val="000000"/>
                          </a:solidFill>
                          <a:effectLst/>
                          <a:latin typeface="Calibri" panose="020F0502020204030204" pitchFamily="34" charset="0"/>
                        </a:rPr>
                        <a:t>Wednesday, December 21, 2022</a:t>
                      </a:r>
                    </a:p>
                  </a:txBody>
                  <a:tcPr marL="9419" marR="9419" marT="94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ctr"/>
                      <a:r>
                        <a:rPr lang="en-US" sz="2000" b="1" i="0" u="none" strike="noStrike" dirty="0">
                          <a:solidFill>
                            <a:srgbClr val="000000"/>
                          </a:solidFill>
                          <a:effectLst/>
                          <a:latin typeface="Calibri" panose="020F0502020204030204" pitchFamily="34" charset="0"/>
                        </a:rPr>
                        <a:t>Doug</a:t>
                      </a:r>
                    </a:p>
                  </a:txBody>
                  <a:tcPr marL="9419" marR="9419" marT="94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extLst>
                  <a:ext uri="{0D108BD9-81ED-4DB2-BD59-A6C34878D82A}">
                    <a16:rowId xmlns:a16="http://schemas.microsoft.com/office/drawing/2014/main" val="3040633340"/>
                  </a:ext>
                </a:extLst>
              </a:tr>
              <a:tr h="953905">
                <a:tc>
                  <a:txBody>
                    <a:bodyPr/>
                    <a:lstStyle/>
                    <a:p>
                      <a:pPr algn="ctr" fontAlgn="b"/>
                      <a:r>
                        <a:rPr lang="en-US" sz="2000" b="0" i="0" u="none" strike="noStrike">
                          <a:solidFill>
                            <a:srgbClr val="000000"/>
                          </a:solidFill>
                          <a:effectLst/>
                          <a:latin typeface="Calibri" panose="020F0502020204030204" pitchFamily="34" charset="0"/>
                        </a:rPr>
                        <a:t>7</a:t>
                      </a:r>
                    </a:p>
                  </a:txBody>
                  <a:tcPr marL="9419" marR="9419" marT="94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vMerge="1">
                  <a:txBody>
                    <a:bodyPr/>
                    <a:lstStyle/>
                    <a:p>
                      <a:endParaRPr lang="en-US"/>
                    </a:p>
                  </a:txBody>
                  <a:tcPr/>
                </a:tc>
                <a:tc>
                  <a:txBody>
                    <a:bodyPr/>
                    <a:lstStyle/>
                    <a:p>
                      <a:pPr algn="ctr" fontAlgn="ctr"/>
                      <a:r>
                        <a:rPr lang="en-US" sz="2000" b="1" i="0" u="none" strike="noStrike" dirty="0">
                          <a:solidFill>
                            <a:srgbClr val="000000"/>
                          </a:solidFill>
                          <a:effectLst/>
                          <a:latin typeface="Calibri" panose="020F0502020204030204" pitchFamily="34" charset="0"/>
                        </a:rPr>
                        <a:t>Misplaced Priorities </a:t>
                      </a:r>
                    </a:p>
                  </a:txBody>
                  <a:tcPr marL="9419" marR="9419" marT="94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ctr"/>
                      <a:r>
                        <a:rPr lang="en-US" sz="2000" b="1" i="0" u="none" strike="noStrike">
                          <a:solidFill>
                            <a:srgbClr val="000000"/>
                          </a:solidFill>
                          <a:effectLst/>
                          <a:latin typeface="Calibri" panose="020F0502020204030204" pitchFamily="34" charset="0"/>
                        </a:rPr>
                        <a:t>Wednesday, December 28, 2022</a:t>
                      </a:r>
                    </a:p>
                  </a:txBody>
                  <a:tcPr marL="9419" marR="9419" marT="94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ctr"/>
                      <a:r>
                        <a:rPr lang="en-US" sz="2000" b="1" i="0" u="none" strike="noStrike" dirty="0">
                          <a:solidFill>
                            <a:srgbClr val="000000"/>
                          </a:solidFill>
                          <a:effectLst/>
                          <a:latin typeface="Calibri" panose="020F0502020204030204" pitchFamily="34" charset="0"/>
                        </a:rPr>
                        <a:t>Doug</a:t>
                      </a:r>
                    </a:p>
                  </a:txBody>
                  <a:tcPr marL="9419" marR="9419" marT="94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extLst>
                  <a:ext uri="{0D108BD9-81ED-4DB2-BD59-A6C34878D82A}">
                    <a16:rowId xmlns:a16="http://schemas.microsoft.com/office/drawing/2014/main" val="480122075"/>
                  </a:ext>
                </a:extLst>
              </a:tr>
            </a:tbl>
          </a:graphicData>
        </a:graphic>
      </p:graphicFrame>
      <p:sp>
        <p:nvSpPr>
          <p:cNvPr id="6" name="object 18" descr="Beige rectangle">
            <a:extLst>
              <a:ext uri="{FF2B5EF4-FFF2-40B4-BE49-F238E27FC236}">
                <a16:creationId xmlns:a16="http://schemas.microsoft.com/office/drawing/2014/main" id="{7593E25A-C238-4F4D-B05B-996628D42B7D}"/>
              </a:ext>
            </a:extLst>
          </p:cNvPr>
          <p:cNvSpPr/>
          <p:nvPr/>
        </p:nvSpPr>
        <p:spPr>
          <a:xfrm>
            <a:off x="687001" y="583843"/>
            <a:ext cx="2808000" cy="0"/>
          </a:xfrm>
          <a:custGeom>
            <a:avLst/>
            <a:gdLst/>
            <a:ahLst/>
            <a:cxnLst/>
            <a:rect l="l" t="t" r="r" b="b"/>
            <a:pathLst>
              <a:path w="3218815">
                <a:moveTo>
                  <a:pt x="0" y="0"/>
                </a:moveTo>
                <a:lnTo>
                  <a:pt x="3218395" y="0"/>
                </a:lnTo>
              </a:path>
            </a:pathLst>
          </a:custGeom>
          <a:ln w="54863">
            <a:solidFill>
              <a:schemeClr val="accent1"/>
            </a:solidFill>
          </a:ln>
        </p:spPr>
        <p:txBody>
          <a:bodyPr wrap="square" lIns="0" tIns="0" rIns="0" bIns="0" rtlCol="0"/>
          <a:lstStyle/>
          <a:p>
            <a:endParaRPr lang="en-US" sz="1350" dirty="0"/>
          </a:p>
        </p:txBody>
      </p:sp>
      <p:sp>
        <p:nvSpPr>
          <p:cNvPr id="2" name="Title 1">
            <a:extLst>
              <a:ext uri="{FF2B5EF4-FFF2-40B4-BE49-F238E27FC236}">
                <a16:creationId xmlns:a16="http://schemas.microsoft.com/office/drawing/2014/main" id="{6C60760E-5794-42A9-8E56-3837F4FC7351}"/>
              </a:ext>
            </a:extLst>
          </p:cNvPr>
          <p:cNvSpPr>
            <a:spLocks noGrp="1"/>
          </p:cNvSpPr>
          <p:nvPr>
            <p:ph type="title"/>
          </p:nvPr>
        </p:nvSpPr>
        <p:spPr>
          <a:xfrm>
            <a:off x="616066" y="49527"/>
            <a:ext cx="7886700" cy="633562"/>
          </a:xfrm>
        </p:spPr>
        <p:txBody>
          <a:bodyPr/>
          <a:lstStyle/>
          <a:p>
            <a:r>
              <a:rPr lang="en-US" dirty="0"/>
              <a:t>Class Schedule</a:t>
            </a:r>
          </a:p>
        </p:txBody>
      </p:sp>
      <p:cxnSp>
        <p:nvCxnSpPr>
          <p:cNvPr id="8" name="Straight Connector 7">
            <a:extLst>
              <a:ext uri="{FF2B5EF4-FFF2-40B4-BE49-F238E27FC236}">
                <a16:creationId xmlns:a16="http://schemas.microsoft.com/office/drawing/2014/main" id="{9CCFF4C8-090C-10FE-51CE-16DB750A5462}"/>
              </a:ext>
            </a:extLst>
          </p:cNvPr>
          <p:cNvCxnSpPr>
            <a:cxnSpLocks/>
          </p:cNvCxnSpPr>
          <p:nvPr/>
        </p:nvCxnSpPr>
        <p:spPr>
          <a:xfrm>
            <a:off x="2486025" y="2419627"/>
            <a:ext cx="6557308" cy="0"/>
          </a:xfrm>
          <a:prstGeom prst="line">
            <a:avLst/>
          </a:prstGeom>
          <a:ln w="38100">
            <a:solidFill>
              <a:srgbClr val="FF0000"/>
            </a:solidFill>
          </a:ln>
        </p:spPr>
        <p:style>
          <a:lnRef idx="3">
            <a:schemeClr val="dk1"/>
          </a:lnRef>
          <a:fillRef idx="0">
            <a:schemeClr val="dk1"/>
          </a:fillRef>
          <a:effectRef idx="2">
            <a:schemeClr val="dk1"/>
          </a:effectRef>
          <a:fontRef idx="minor">
            <a:schemeClr val="tx1"/>
          </a:fontRef>
        </p:style>
      </p:cxnSp>
      <p:cxnSp>
        <p:nvCxnSpPr>
          <p:cNvPr id="11" name="Straight Connector 10">
            <a:extLst>
              <a:ext uri="{FF2B5EF4-FFF2-40B4-BE49-F238E27FC236}">
                <a16:creationId xmlns:a16="http://schemas.microsoft.com/office/drawing/2014/main" id="{324DDA54-13B3-8689-E08F-78E3476EC5AA}"/>
              </a:ext>
            </a:extLst>
          </p:cNvPr>
          <p:cNvCxnSpPr>
            <a:cxnSpLocks/>
          </p:cNvCxnSpPr>
          <p:nvPr/>
        </p:nvCxnSpPr>
        <p:spPr>
          <a:xfrm>
            <a:off x="2486025" y="3274853"/>
            <a:ext cx="6557308" cy="0"/>
          </a:xfrm>
          <a:prstGeom prst="line">
            <a:avLst/>
          </a:prstGeom>
          <a:ln w="38100">
            <a:solidFill>
              <a:srgbClr val="FF0000"/>
            </a:solidFill>
          </a:ln>
        </p:spPr>
        <p:style>
          <a:lnRef idx="3">
            <a:schemeClr val="dk1"/>
          </a:lnRef>
          <a:fillRef idx="0">
            <a:schemeClr val="dk1"/>
          </a:fillRef>
          <a:effectRef idx="2">
            <a:schemeClr val="dk1"/>
          </a:effectRef>
          <a:fontRef idx="minor">
            <a:schemeClr val="tx1"/>
          </a:fontRef>
        </p:style>
      </p:cxnSp>
      <p:cxnSp>
        <p:nvCxnSpPr>
          <p:cNvPr id="12" name="Straight Connector 11">
            <a:extLst>
              <a:ext uri="{FF2B5EF4-FFF2-40B4-BE49-F238E27FC236}">
                <a16:creationId xmlns:a16="http://schemas.microsoft.com/office/drawing/2014/main" id="{25207385-1CBC-10FF-48A5-96D7D7170EF1}"/>
              </a:ext>
            </a:extLst>
          </p:cNvPr>
          <p:cNvCxnSpPr>
            <a:cxnSpLocks/>
            <a:stCxn id="14" idx="3"/>
          </p:cNvCxnSpPr>
          <p:nvPr/>
        </p:nvCxnSpPr>
        <p:spPr>
          <a:xfrm flipH="1" flipV="1">
            <a:off x="9037916" y="2419627"/>
            <a:ext cx="5418" cy="876710"/>
          </a:xfrm>
          <a:prstGeom prst="line">
            <a:avLst/>
          </a:prstGeom>
          <a:ln w="38100">
            <a:solidFill>
              <a:srgbClr val="FF0000"/>
            </a:solidFill>
          </a:ln>
        </p:spPr>
        <p:style>
          <a:lnRef idx="3">
            <a:schemeClr val="dk1"/>
          </a:lnRef>
          <a:fillRef idx="0">
            <a:schemeClr val="dk1"/>
          </a:fillRef>
          <a:effectRef idx="2">
            <a:schemeClr val="dk1"/>
          </a:effectRef>
          <a:fontRef idx="minor">
            <a:schemeClr val="tx1"/>
          </a:fontRef>
        </p:style>
      </p:cxnSp>
      <p:cxnSp>
        <p:nvCxnSpPr>
          <p:cNvPr id="16" name="Straight Connector 15">
            <a:extLst>
              <a:ext uri="{FF2B5EF4-FFF2-40B4-BE49-F238E27FC236}">
                <a16:creationId xmlns:a16="http://schemas.microsoft.com/office/drawing/2014/main" id="{B0937C73-FBA9-4578-EC3E-7E70D41C4108}"/>
              </a:ext>
            </a:extLst>
          </p:cNvPr>
          <p:cNvCxnSpPr>
            <a:cxnSpLocks/>
          </p:cNvCxnSpPr>
          <p:nvPr/>
        </p:nvCxnSpPr>
        <p:spPr>
          <a:xfrm flipV="1">
            <a:off x="2495991" y="2419627"/>
            <a:ext cx="0" cy="855226"/>
          </a:xfrm>
          <a:prstGeom prst="line">
            <a:avLst/>
          </a:prstGeom>
          <a:ln w="38100">
            <a:solidFill>
              <a:srgbClr val="FF0000"/>
            </a:solidFill>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1426380198"/>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par>
                                <p:cTn id="8" presetID="10" presetClass="entr" presetSubtype="0" fill="hold" nodeType="withEffect">
                                  <p:stCondLst>
                                    <p:cond delay="0"/>
                                  </p:stCondLst>
                                  <p:childTnLst>
                                    <p:set>
                                      <p:cBhvr>
                                        <p:cTn id="9" dur="1" fill="hold">
                                          <p:stCondLst>
                                            <p:cond delay="0"/>
                                          </p:stCondLst>
                                        </p:cTn>
                                        <p:tgtEl>
                                          <p:spTgt spid="11"/>
                                        </p:tgtEl>
                                        <p:attrNameLst>
                                          <p:attrName>style.visibility</p:attrName>
                                        </p:attrNameLst>
                                      </p:cBhvr>
                                      <p:to>
                                        <p:strVal val="visible"/>
                                      </p:to>
                                    </p:set>
                                    <p:animEffect transition="in" filter="fade">
                                      <p:cBhvr>
                                        <p:cTn id="10" dur="500"/>
                                        <p:tgtEl>
                                          <p:spTgt spid="11"/>
                                        </p:tgtEl>
                                      </p:cBhvr>
                                    </p:animEffect>
                                  </p:childTnLst>
                                </p:cTn>
                              </p:par>
                              <p:par>
                                <p:cTn id="11" presetID="10" presetClass="entr" presetSubtype="0" fill="hold" nodeType="withEffect">
                                  <p:stCondLst>
                                    <p:cond delay="0"/>
                                  </p:stCondLst>
                                  <p:childTnLst>
                                    <p:set>
                                      <p:cBhvr>
                                        <p:cTn id="12" dur="1" fill="hold">
                                          <p:stCondLst>
                                            <p:cond delay="0"/>
                                          </p:stCondLst>
                                        </p:cTn>
                                        <p:tgtEl>
                                          <p:spTgt spid="12"/>
                                        </p:tgtEl>
                                        <p:attrNameLst>
                                          <p:attrName>style.visibility</p:attrName>
                                        </p:attrNameLst>
                                      </p:cBhvr>
                                      <p:to>
                                        <p:strVal val="visible"/>
                                      </p:to>
                                    </p:set>
                                    <p:animEffect transition="in" filter="fade">
                                      <p:cBhvr>
                                        <p:cTn id="13" dur="500"/>
                                        <p:tgtEl>
                                          <p:spTgt spid="12"/>
                                        </p:tgtEl>
                                      </p:cBhvr>
                                    </p:animEffect>
                                  </p:childTnLst>
                                </p:cTn>
                              </p:par>
                              <p:par>
                                <p:cTn id="14" presetID="10" presetClass="entr" presetSubtype="0" fill="hold" nodeType="withEffect">
                                  <p:stCondLst>
                                    <p:cond delay="0"/>
                                  </p:stCondLst>
                                  <p:childTnLst>
                                    <p:set>
                                      <p:cBhvr>
                                        <p:cTn id="15" dur="1" fill="hold">
                                          <p:stCondLst>
                                            <p:cond delay="0"/>
                                          </p:stCondLst>
                                        </p:cTn>
                                        <p:tgtEl>
                                          <p:spTgt spid="16"/>
                                        </p:tgtEl>
                                        <p:attrNameLst>
                                          <p:attrName>style.visibility</p:attrName>
                                        </p:attrNameLst>
                                      </p:cBhvr>
                                      <p:to>
                                        <p:strVal val="visible"/>
                                      </p:to>
                                    </p:set>
                                    <p:animEffect transition="in" filter="fade">
                                      <p:cBhvr>
                                        <p:cTn id="16"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Placeholder 20" descr="Two person handshake">
            <a:extLst>
              <a:ext uri="{FF2B5EF4-FFF2-40B4-BE49-F238E27FC236}">
                <a16:creationId xmlns:a16="http://schemas.microsoft.com/office/drawing/2014/main" id="{853EA810-002A-25B0-1A38-38AAEF812AC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767594"/>
            <a:ext cx="9144000" cy="5143500"/>
          </a:xfrm>
          <a:prstGeom prst="rect">
            <a:avLst/>
          </a:prstGeom>
        </p:spPr>
      </p:pic>
      <p:sp>
        <p:nvSpPr>
          <p:cNvPr id="3" name="Slide Number Placeholder 2">
            <a:extLst>
              <a:ext uri="{FF2B5EF4-FFF2-40B4-BE49-F238E27FC236}">
                <a16:creationId xmlns:a16="http://schemas.microsoft.com/office/drawing/2014/main" id="{C2351522-D6A9-4849-85EE-913E456DD3E6}"/>
              </a:ext>
            </a:extLst>
          </p:cNvPr>
          <p:cNvSpPr>
            <a:spLocks noGrp="1"/>
          </p:cNvSpPr>
          <p:nvPr>
            <p:ph type="sldNum" sz="quarter" idx="12"/>
          </p:nvPr>
        </p:nvSpPr>
        <p:spPr/>
        <p:txBody>
          <a:bodyPr/>
          <a:lstStyle/>
          <a:p>
            <a:fld id="{82EE24B5-652C-4DB5-B7C3-B5BBEC1280B1}" type="slidenum">
              <a:rPr lang="en-US" smtClean="0"/>
              <a:t>4</a:t>
            </a:fld>
            <a:endParaRPr lang="en-US" dirty="0"/>
          </a:p>
        </p:txBody>
      </p:sp>
      <p:sp>
        <p:nvSpPr>
          <p:cNvPr id="9" name="object 3" descr="Blue rectangle">
            <a:extLst>
              <a:ext uri="{FF2B5EF4-FFF2-40B4-BE49-F238E27FC236}">
                <a16:creationId xmlns:a16="http://schemas.microsoft.com/office/drawing/2014/main" id="{9D0FE329-FC26-911F-8F5A-08274F7F31F1}"/>
              </a:ext>
            </a:extLst>
          </p:cNvPr>
          <p:cNvSpPr/>
          <p:nvPr/>
        </p:nvSpPr>
        <p:spPr>
          <a:xfrm>
            <a:off x="-11684" y="767594"/>
            <a:ext cx="9142200" cy="5143500"/>
          </a:xfrm>
          <a:custGeom>
            <a:avLst/>
            <a:gdLst/>
            <a:ahLst/>
            <a:cxnLst/>
            <a:rect l="l" t="t" r="r" b="b"/>
            <a:pathLst>
              <a:path w="12189460" h="6858000">
                <a:moveTo>
                  <a:pt x="0" y="6858000"/>
                </a:moveTo>
                <a:lnTo>
                  <a:pt x="12188952" y="6858000"/>
                </a:lnTo>
                <a:lnTo>
                  <a:pt x="12188952" y="0"/>
                </a:lnTo>
                <a:lnTo>
                  <a:pt x="0" y="0"/>
                </a:lnTo>
                <a:lnTo>
                  <a:pt x="0" y="6858000"/>
                </a:lnTo>
                <a:close/>
              </a:path>
            </a:pathLst>
          </a:custGeom>
          <a:solidFill>
            <a:schemeClr val="tx2">
              <a:alpha val="69999"/>
            </a:schemeClr>
          </a:solidFill>
        </p:spPr>
        <p:txBody>
          <a:bodyPr wrap="square" lIns="0" tIns="0" rIns="0" bIns="0" rtlCol="0"/>
          <a:lstStyle/>
          <a:p>
            <a:endParaRPr lang="en-US" sz="1350" dirty="0"/>
          </a:p>
        </p:txBody>
      </p:sp>
      <p:sp>
        <p:nvSpPr>
          <p:cNvPr id="6" name="object 18" descr="Beige rectangle">
            <a:extLst>
              <a:ext uri="{FF2B5EF4-FFF2-40B4-BE49-F238E27FC236}">
                <a16:creationId xmlns:a16="http://schemas.microsoft.com/office/drawing/2014/main" id="{7593E25A-C238-4F4D-B05B-996628D42B7D}"/>
              </a:ext>
            </a:extLst>
          </p:cNvPr>
          <p:cNvSpPr/>
          <p:nvPr/>
        </p:nvSpPr>
        <p:spPr>
          <a:xfrm>
            <a:off x="687001" y="583843"/>
            <a:ext cx="2808000" cy="0"/>
          </a:xfrm>
          <a:custGeom>
            <a:avLst/>
            <a:gdLst/>
            <a:ahLst/>
            <a:cxnLst/>
            <a:rect l="l" t="t" r="r" b="b"/>
            <a:pathLst>
              <a:path w="3218815">
                <a:moveTo>
                  <a:pt x="0" y="0"/>
                </a:moveTo>
                <a:lnTo>
                  <a:pt x="3218395" y="0"/>
                </a:lnTo>
              </a:path>
            </a:pathLst>
          </a:custGeom>
          <a:ln w="54863">
            <a:solidFill>
              <a:schemeClr val="accent1"/>
            </a:solidFill>
          </a:ln>
        </p:spPr>
        <p:txBody>
          <a:bodyPr wrap="square" lIns="0" tIns="0" rIns="0" bIns="0" rtlCol="0"/>
          <a:lstStyle/>
          <a:p>
            <a:endParaRPr lang="en-US" sz="1350" dirty="0"/>
          </a:p>
        </p:txBody>
      </p:sp>
      <p:sp>
        <p:nvSpPr>
          <p:cNvPr id="2" name="Title 1">
            <a:extLst>
              <a:ext uri="{FF2B5EF4-FFF2-40B4-BE49-F238E27FC236}">
                <a16:creationId xmlns:a16="http://schemas.microsoft.com/office/drawing/2014/main" id="{6C60760E-5794-42A9-8E56-3837F4FC7351}"/>
              </a:ext>
            </a:extLst>
          </p:cNvPr>
          <p:cNvSpPr>
            <a:spLocks noGrp="1"/>
          </p:cNvSpPr>
          <p:nvPr>
            <p:ph type="title"/>
          </p:nvPr>
        </p:nvSpPr>
        <p:spPr>
          <a:xfrm>
            <a:off x="616066" y="49527"/>
            <a:ext cx="7886700" cy="633562"/>
          </a:xfrm>
        </p:spPr>
        <p:txBody>
          <a:bodyPr/>
          <a:lstStyle/>
          <a:p>
            <a:r>
              <a:rPr lang="en-US" dirty="0"/>
              <a:t>Class Schedule</a:t>
            </a:r>
          </a:p>
        </p:txBody>
      </p:sp>
      <p:graphicFrame>
        <p:nvGraphicFramePr>
          <p:cNvPr id="5" name="Table 4">
            <a:extLst>
              <a:ext uri="{FF2B5EF4-FFF2-40B4-BE49-F238E27FC236}">
                <a16:creationId xmlns:a16="http://schemas.microsoft.com/office/drawing/2014/main" id="{61FEB500-E2E4-2F06-0C20-7B596A15D1F5}"/>
              </a:ext>
            </a:extLst>
          </p:cNvPr>
          <p:cNvGraphicFramePr>
            <a:graphicFrameLocks noGrp="1"/>
          </p:cNvGraphicFramePr>
          <p:nvPr/>
        </p:nvGraphicFramePr>
        <p:xfrm>
          <a:off x="335560" y="1118159"/>
          <a:ext cx="8533913" cy="4519237"/>
        </p:xfrm>
        <a:graphic>
          <a:graphicData uri="http://schemas.openxmlformats.org/drawingml/2006/table">
            <a:tbl>
              <a:tblPr/>
              <a:tblGrid>
                <a:gridCol w="502795">
                  <a:extLst>
                    <a:ext uri="{9D8B030D-6E8A-4147-A177-3AD203B41FA5}">
                      <a16:colId xmlns:a16="http://schemas.microsoft.com/office/drawing/2014/main" val="1830114380"/>
                    </a:ext>
                  </a:extLst>
                </a:gridCol>
                <a:gridCol w="1440438">
                  <a:extLst>
                    <a:ext uri="{9D8B030D-6E8A-4147-A177-3AD203B41FA5}">
                      <a16:colId xmlns:a16="http://schemas.microsoft.com/office/drawing/2014/main" val="1175994005"/>
                    </a:ext>
                  </a:extLst>
                </a:gridCol>
                <a:gridCol w="3224385">
                  <a:extLst>
                    <a:ext uri="{9D8B030D-6E8A-4147-A177-3AD203B41FA5}">
                      <a16:colId xmlns:a16="http://schemas.microsoft.com/office/drawing/2014/main" val="1451010130"/>
                    </a:ext>
                  </a:extLst>
                </a:gridCol>
                <a:gridCol w="2279173">
                  <a:extLst>
                    <a:ext uri="{9D8B030D-6E8A-4147-A177-3AD203B41FA5}">
                      <a16:colId xmlns:a16="http://schemas.microsoft.com/office/drawing/2014/main" val="3693363653"/>
                    </a:ext>
                  </a:extLst>
                </a:gridCol>
                <a:gridCol w="1087122">
                  <a:extLst>
                    <a:ext uri="{9D8B030D-6E8A-4147-A177-3AD203B41FA5}">
                      <a16:colId xmlns:a16="http://schemas.microsoft.com/office/drawing/2014/main" val="2207843806"/>
                    </a:ext>
                  </a:extLst>
                </a:gridCol>
              </a:tblGrid>
              <a:tr h="335352">
                <a:tc>
                  <a:txBody>
                    <a:bodyPr/>
                    <a:lstStyle/>
                    <a:p>
                      <a:pPr algn="ctr" fontAlgn="b"/>
                      <a:r>
                        <a:rPr lang="en-US" sz="1100" b="1" i="0" u="none" strike="noStrike">
                          <a:solidFill>
                            <a:srgbClr val="000000"/>
                          </a:solidFill>
                          <a:effectLst/>
                          <a:latin typeface="Calibri" panose="020F0502020204030204" pitchFamily="34" charset="0"/>
                        </a:rPr>
                        <a:t>Lesson </a:t>
                      </a:r>
                    </a:p>
                  </a:txBody>
                  <a:tcPr marL="9419" marR="9419" marT="9419"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1100" b="1" i="0" u="none" strike="noStrike">
                          <a:solidFill>
                            <a:srgbClr val="000000"/>
                          </a:solidFill>
                          <a:effectLst/>
                          <a:latin typeface="Calibri" panose="020F0502020204030204" pitchFamily="34" charset="0"/>
                        </a:rPr>
                        <a:t>Theme</a:t>
                      </a:r>
                    </a:p>
                  </a:txBody>
                  <a:tcPr marL="9419" marR="9419" marT="9419"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1100" b="1" i="0" u="none" strike="noStrike">
                          <a:solidFill>
                            <a:srgbClr val="000000"/>
                          </a:solidFill>
                          <a:effectLst/>
                          <a:latin typeface="Calibri" panose="020F0502020204030204" pitchFamily="34" charset="0"/>
                        </a:rPr>
                        <a:t>Title </a:t>
                      </a:r>
                    </a:p>
                  </a:txBody>
                  <a:tcPr marL="9419" marR="9419" marT="9419"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1100" b="1" i="0" u="none" strike="noStrike">
                          <a:solidFill>
                            <a:srgbClr val="000000"/>
                          </a:solidFill>
                          <a:effectLst/>
                          <a:latin typeface="Calibri" panose="020F0502020204030204" pitchFamily="34" charset="0"/>
                        </a:rPr>
                        <a:t>Date </a:t>
                      </a:r>
                    </a:p>
                  </a:txBody>
                  <a:tcPr marL="9419" marR="9419" marT="9419"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1100" b="1" i="0" u="none" strike="noStrike">
                          <a:solidFill>
                            <a:srgbClr val="000000"/>
                          </a:solidFill>
                          <a:effectLst/>
                          <a:latin typeface="Calibri" panose="020F0502020204030204" pitchFamily="34" charset="0"/>
                        </a:rPr>
                        <a:t>Teacher</a:t>
                      </a:r>
                    </a:p>
                  </a:txBody>
                  <a:tcPr marL="9419" marR="9419" marT="9419"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352925942"/>
                  </a:ext>
                </a:extLst>
              </a:tr>
              <a:tr h="319383">
                <a:tc>
                  <a:txBody>
                    <a:bodyPr/>
                    <a:lstStyle/>
                    <a:p>
                      <a:pPr algn="ctr" fontAlgn="b"/>
                      <a:r>
                        <a:rPr lang="en-US" sz="1100" b="0" i="0" u="none" strike="noStrike">
                          <a:solidFill>
                            <a:srgbClr val="000000"/>
                          </a:solidFill>
                          <a:effectLst/>
                          <a:latin typeface="Calibri" panose="020F0502020204030204" pitchFamily="34" charset="0"/>
                        </a:rPr>
                        <a:t>1</a:t>
                      </a:r>
                    </a:p>
                  </a:txBody>
                  <a:tcPr marL="9419" marR="9419" marT="94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100" b="1" i="0" u="none" strike="noStrike">
                          <a:solidFill>
                            <a:srgbClr val="000000"/>
                          </a:solidFill>
                          <a:effectLst/>
                          <a:latin typeface="Calibri" panose="020F0502020204030204" pitchFamily="34" charset="0"/>
                        </a:rPr>
                        <a:t>Introduction</a:t>
                      </a:r>
                    </a:p>
                  </a:txBody>
                  <a:tcPr marL="9419" marR="9419" marT="94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100" b="0" i="0" u="none" strike="noStrike">
                          <a:solidFill>
                            <a:srgbClr val="000000"/>
                          </a:solidFill>
                          <a:effectLst/>
                          <a:latin typeface="Calibri" panose="020F0502020204030204" pitchFamily="34" charset="0"/>
                        </a:rPr>
                        <a:t>Introduction – A Biblical Subject  </a:t>
                      </a:r>
                    </a:p>
                  </a:txBody>
                  <a:tcPr marL="9419" marR="9419" marT="94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100" b="0" i="0" u="none" strike="noStrike">
                          <a:solidFill>
                            <a:srgbClr val="000000"/>
                          </a:solidFill>
                          <a:effectLst/>
                          <a:latin typeface="Calibri" panose="020F0502020204030204" pitchFamily="34" charset="0"/>
                        </a:rPr>
                        <a:t>Sunday, December 4, 2022</a:t>
                      </a:r>
                    </a:p>
                  </a:txBody>
                  <a:tcPr marL="9419" marR="9419" marT="94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100" b="0" i="0" u="none" strike="noStrike">
                          <a:solidFill>
                            <a:srgbClr val="000000"/>
                          </a:solidFill>
                          <a:effectLst/>
                          <a:latin typeface="Calibri" panose="020F0502020204030204" pitchFamily="34" charset="0"/>
                        </a:rPr>
                        <a:t>Alex Morolez</a:t>
                      </a:r>
                    </a:p>
                  </a:txBody>
                  <a:tcPr marL="9419" marR="9419" marT="94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395002228"/>
                  </a:ext>
                </a:extLst>
              </a:tr>
              <a:tr h="319383">
                <a:tc>
                  <a:txBody>
                    <a:bodyPr/>
                    <a:lstStyle/>
                    <a:p>
                      <a:pPr algn="ctr" fontAlgn="b"/>
                      <a:r>
                        <a:rPr lang="en-US" sz="1100" b="0" i="0" u="none" strike="noStrike">
                          <a:solidFill>
                            <a:srgbClr val="000000"/>
                          </a:solidFill>
                          <a:effectLst/>
                          <a:latin typeface="Calibri" panose="020F0502020204030204" pitchFamily="34" charset="0"/>
                        </a:rPr>
                        <a:t>2</a:t>
                      </a:r>
                    </a:p>
                  </a:txBody>
                  <a:tcPr marL="9419" marR="9419" marT="94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rowSpan="3">
                  <a:txBody>
                    <a:bodyPr/>
                    <a:lstStyle/>
                    <a:p>
                      <a:pPr algn="ctr" fontAlgn="ctr"/>
                      <a:r>
                        <a:rPr lang="en-US" sz="1100" b="1" i="0" u="none" strike="noStrike">
                          <a:solidFill>
                            <a:srgbClr val="000000"/>
                          </a:solidFill>
                          <a:effectLst/>
                          <a:latin typeface="Calibri" panose="020F0502020204030204" pitchFamily="34" charset="0"/>
                        </a:rPr>
                        <a:t>Biblical Foundation </a:t>
                      </a:r>
                    </a:p>
                  </a:txBody>
                  <a:tcPr marL="9419" marR="9419" marT="94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ctr"/>
                      <a:r>
                        <a:rPr lang="en-US" sz="1100" b="1" i="0" u="none" strike="noStrike" dirty="0">
                          <a:solidFill>
                            <a:srgbClr val="000000"/>
                          </a:solidFill>
                          <a:effectLst/>
                          <a:latin typeface="Calibri" panose="020F0502020204030204" pitchFamily="34" charset="0"/>
                        </a:rPr>
                        <a:t>Our Viewpoint – Work Unto God Not Unto Men </a:t>
                      </a:r>
                    </a:p>
                  </a:txBody>
                  <a:tcPr marL="9419" marR="9419" marT="94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ctr"/>
                      <a:r>
                        <a:rPr lang="en-US" sz="1100" b="1" i="0" u="none" strike="noStrike">
                          <a:solidFill>
                            <a:srgbClr val="000000"/>
                          </a:solidFill>
                          <a:effectLst/>
                          <a:latin typeface="Calibri" panose="020F0502020204030204" pitchFamily="34" charset="0"/>
                        </a:rPr>
                        <a:t>Wednesday, December 7, 2022</a:t>
                      </a:r>
                    </a:p>
                  </a:txBody>
                  <a:tcPr marL="9419" marR="9419" marT="94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ctr"/>
                      <a:r>
                        <a:rPr lang="en-US" sz="1100" b="1" i="0" u="none" strike="noStrike">
                          <a:solidFill>
                            <a:srgbClr val="000000"/>
                          </a:solidFill>
                          <a:effectLst/>
                          <a:latin typeface="Calibri" panose="020F0502020204030204" pitchFamily="34" charset="0"/>
                        </a:rPr>
                        <a:t>Doug</a:t>
                      </a:r>
                    </a:p>
                  </a:txBody>
                  <a:tcPr marL="9419" marR="9419" marT="94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extLst>
                  <a:ext uri="{0D108BD9-81ED-4DB2-BD59-A6C34878D82A}">
                    <a16:rowId xmlns:a16="http://schemas.microsoft.com/office/drawing/2014/main" val="3321169038"/>
                  </a:ext>
                </a:extLst>
              </a:tr>
              <a:tr h="319383">
                <a:tc>
                  <a:txBody>
                    <a:bodyPr/>
                    <a:lstStyle/>
                    <a:p>
                      <a:pPr algn="ctr" fontAlgn="b"/>
                      <a:r>
                        <a:rPr lang="en-US" sz="1100" b="0" i="0" u="none" strike="noStrike">
                          <a:solidFill>
                            <a:srgbClr val="000000"/>
                          </a:solidFill>
                          <a:effectLst/>
                          <a:latin typeface="Calibri" panose="020F0502020204030204" pitchFamily="34" charset="0"/>
                        </a:rPr>
                        <a:t>3</a:t>
                      </a:r>
                    </a:p>
                  </a:txBody>
                  <a:tcPr marL="9419" marR="9419" marT="94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vMerge="1">
                  <a:txBody>
                    <a:bodyPr/>
                    <a:lstStyle/>
                    <a:p>
                      <a:endParaRPr lang="en-US"/>
                    </a:p>
                  </a:txBody>
                  <a:tcPr/>
                </a:tc>
                <a:tc>
                  <a:txBody>
                    <a:bodyPr/>
                    <a:lstStyle/>
                    <a:p>
                      <a:pPr algn="ctr" fontAlgn="ctr"/>
                      <a:r>
                        <a:rPr lang="en-US" sz="1100" b="0" i="0" u="none" strike="noStrike" dirty="0">
                          <a:solidFill>
                            <a:srgbClr val="000000"/>
                          </a:solidFill>
                          <a:effectLst/>
                          <a:latin typeface="Calibri" panose="020F0502020204030204" pitchFamily="34" charset="0"/>
                        </a:rPr>
                        <a:t>God’s Viewpoint of Our Work</a:t>
                      </a:r>
                    </a:p>
                  </a:txBody>
                  <a:tcPr marL="9419" marR="9419" marT="94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ctr"/>
                      <a:r>
                        <a:rPr lang="en-US" sz="1100" b="0" i="0" u="none" strike="noStrike">
                          <a:solidFill>
                            <a:srgbClr val="000000"/>
                          </a:solidFill>
                          <a:effectLst/>
                          <a:latin typeface="Calibri" panose="020F0502020204030204" pitchFamily="34" charset="0"/>
                        </a:rPr>
                        <a:t>Sunday, December 11, 2022</a:t>
                      </a:r>
                    </a:p>
                  </a:txBody>
                  <a:tcPr marL="9419" marR="9419" marT="94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ctr"/>
                      <a:r>
                        <a:rPr lang="en-US" sz="1100" b="0" i="0" u="none" strike="noStrike">
                          <a:solidFill>
                            <a:srgbClr val="000000"/>
                          </a:solidFill>
                          <a:effectLst/>
                          <a:latin typeface="Calibri" panose="020F0502020204030204" pitchFamily="34" charset="0"/>
                        </a:rPr>
                        <a:t>Alex Morolez</a:t>
                      </a:r>
                    </a:p>
                  </a:txBody>
                  <a:tcPr marL="9419" marR="9419" marT="94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extLst>
                  <a:ext uri="{0D108BD9-81ED-4DB2-BD59-A6C34878D82A}">
                    <a16:rowId xmlns:a16="http://schemas.microsoft.com/office/drawing/2014/main" val="2191212846"/>
                  </a:ext>
                </a:extLst>
              </a:tr>
              <a:tr h="319383">
                <a:tc>
                  <a:txBody>
                    <a:bodyPr/>
                    <a:lstStyle/>
                    <a:p>
                      <a:pPr algn="ctr" fontAlgn="b"/>
                      <a:r>
                        <a:rPr lang="en-US" sz="1100" b="0" i="0" u="none" strike="noStrike">
                          <a:solidFill>
                            <a:srgbClr val="000000"/>
                          </a:solidFill>
                          <a:effectLst/>
                          <a:latin typeface="Calibri" panose="020F0502020204030204" pitchFamily="34" charset="0"/>
                        </a:rPr>
                        <a:t>4</a:t>
                      </a:r>
                    </a:p>
                  </a:txBody>
                  <a:tcPr marL="9419" marR="9419" marT="94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vMerge="1">
                  <a:txBody>
                    <a:bodyPr/>
                    <a:lstStyle/>
                    <a:p>
                      <a:endParaRPr lang="en-US"/>
                    </a:p>
                  </a:txBody>
                  <a:tcPr/>
                </a:tc>
                <a:tc>
                  <a:txBody>
                    <a:bodyPr/>
                    <a:lstStyle/>
                    <a:p>
                      <a:pPr algn="ctr" fontAlgn="ctr"/>
                      <a:r>
                        <a:rPr lang="en-US" sz="1100" b="0" i="0" u="none" strike="noStrike" dirty="0">
                          <a:solidFill>
                            <a:srgbClr val="000000"/>
                          </a:solidFill>
                          <a:effectLst/>
                          <a:latin typeface="Calibri" panose="020F0502020204030204" pitchFamily="34" charset="0"/>
                        </a:rPr>
                        <a:t>Viewpoint of Others – Working as Godly Examples </a:t>
                      </a:r>
                    </a:p>
                  </a:txBody>
                  <a:tcPr marL="9419" marR="9419" marT="94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ctr"/>
                      <a:r>
                        <a:rPr lang="en-US" sz="1100" b="0" i="0" u="none" strike="noStrike" dirty="0">
                          <a:solidFill>
                            <a:srgbClr val="000000"/>
                          </a:solidFill>
                          <a:effectLst/>
                          <a:latin typeface="Calibri" panose="020F0502020204030204" pitchFamily="34" charset="0"/>
                        </a:rPr>
                        <a:t>Wednesday, December 14, 2022</a:t>
                      </a:r>
                    </a:p>
                  </a:txBody>
                  <a:tcPr marL="9419" marR="9419" marT="94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ctr"/>
                      <a:r>
                        <a:rPr lang="en-US" sz="1100" b="0" i="0" u="none" strike="noStrike">
                          <a:solidFill>
                            <a:srgbClr val="000000"/>
                          </a:solidFill>
                          <a:effectLst/>
                          <a:latin typeface="Calibri" panose="020F0502020204030204" pitchFamily="34" charset="0"/>
                        </a:rPr>
                        <a:t>Alex Morolez</a:t>
                      </a:r>
                    </a:p>
                  </a:txBody>
                  <a:tcPr marL="9419" marR="9419" marT="94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extLst>
                  <a:ext uri="{0D108BD9-81ED-4DB2-BD59-A6C34878D82A}">
                    <a16:rowId xmlns:a16="http://schemas.microsoft.com/office/drawing/2014/main" val="209664111"/>
                  </a:ext>
                </a:extLst>
              </a:tr>
              <a:tr h="319383">
                <a:tc>
                  <a:txBody>
                    <a:bodyPr/>
                    <a:lstStyle/>
                    <a:p>
                      <a:pPr algn="ctr" fontAlgn="b"/>
                      <a:r>
                        <a:rPr lang="en-US" sz="1100" b="0" i="0" u="none" strike="noStrike">
                          <a:solidFill>
                            <a:srgbClr val="000000"/>
                          </a:solidFill>
                          <a:effectLst/>
                          <a:latin typeface="Calibri" panose="020F0502020204030204" pitchFamily="34" charset="0"/>
                        </a:rPr>
                        <a:t>5</a:t>
                      </a:r>
                    </a:p>
                  </a:txBody>
                  <a:tcPr marL="9419" marR="9419" marT="94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rowSpan="3">
                  <a:txBody>
                    <a:bodyPr/>
                    <a:lstStyle/>
                    <a:p>
                      <a:pPr algn="ctr" fontAlgn="ctr"/>
                      <a:r>
                        <a:rPr lang="en-US" sz="1100" b="1" i="0" u="none" strike="noStrike" dirty="0">
                          <a:solidFill>
                            <a:srgbClr val="000000"/>
                          </a:solidFill>
                          <a:effectLst/>
                          <a:latin typeface="Calibri" panose="020F0502020204030204" pitchFamily="34" charset="0"/>
                        </a:rPr>
                        <a:t>Issues with the Pursuit and Achievement of Success </a:t>
                      </a:r>
                    </a:p>
                  </a:txBody>
                  <a:tcPr marL="9419" marR="9419" marT="94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ctr"/>
                      <a:r>
                        <a:rPr lang="en-US" sz="1100" b="0" i="0" u="none" strike="noStrike">
                          <a:solidFill>
                            <a:srgbClr val="000000"/>
                          </a:solidFill>
                          <a:effectLst/>
                          <a:latin typeface="Calibri" panose="020F0502020204030204" pitchFamily="34" charset="0"/>
                        </a:rPr>
                        <a:t>Pride and Competition </a:t>
                      </a:r>
                    </a:p>
                  </a:txBody>
                  <a:tcPr marL="9419" marR="9419" marT="94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ctr"/>
                      <a:r>
                        <a:rPr lang="en-US" sz="1100" b="0" i="0" u="none" strike="noStrike">
                          <a:solidFill>
                            <a:srgbClr val="000000"/>
                          </a:solidFill>
                          <a:effectLst/>
                          <a:latin typeface="Calibri" panose="020F0502020204030204" pitchFamily="34" charset="0"/>
                        </a:rPr>
                        <a:t>Sunday, December 18, 2022</a:t>
                      </a:r>
                    </a:p>
                  </a:txBody>
                  <a:tcPr marL="9419" marR="9419" marT="94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ctr"/>
                      <a:r>
                        <a:rPr lang="en-US" sz="1100" b="0" i="0" u="none" strike="noStrike">
                          <a:solidFill>
                            <a:srgbClr val="000000"/>
                          </a:solidFill>
                          <a:effectLst/>
                          <a:latin typeface="Calibri" panose="020F0502020204030204" pitchFamily="34" charset="0"/>
                        </a:rPr>
                        <a:t>Alex Morolez</a:t>
                      </a:r>
                    </a:p>
                  </a:txBody>
                  <a:tcPr marL="9419" marR="9419" marT="94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extLst>
                  <a:ext uri="{0D108BD9-81ED-4DB2-BD59-A6C34878D82A}">
                    <a16:rowId xmlns:a16="http://schemas.microsoft.com/office/drawing/2014/main" val="2034618153"/>
                  </a:ext>
                </a:extLst>
              </a:tr>
              <a:tr h="319383">
                <a:tc>
                  <a:txBody>
                    <a:bodyPr/>
                    <a:lstStyle/>
                    <a:p>
                      <a:pPr algn="ctr" fontAlgn="b"/>
                      <a:r>
                        <a:rPr lang="en-US" sz="1100" b="0" i="0" u="none" strike="noStrike">
                          <a:solidFill>
                            <a:srgbClr val="000000"/>
                          </a:solidFill>
                          <a:effectLst/>
                          <a:latin typeface="Calibri" panose="020F0502020204030204" pitchFamily="34" charset="0"/>
                        </a:rPr>
                        <a:t>6</a:t>
                      </a:r>
                    </a:p>
                  </a:txBody>
                  <a:tcPr marL="9419" marR="9419" marT="94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vMerge="1">
                  <a:txBody>
                    <a:bodyPr/>
                    <a:lstStyle/>
                    <a:p>
                      <a:endParaRPr lang="en-US"/>
                    </a:p>
                  </a:txBody>
                  <a:tcPr/>
                </a:tc>
                <a:tc>
                  <a:txBody>
                    <a:bodyPr/>
                    <a:lstStyle/>
                    <a:p>
                      <a:pPr algn="ctr" fontAlgn="ctr"/>
                      <a:r>
                        <a:rPr lang="en-US" sz="1100" b="1" i="0" u="none" strike="noStrike" dirty="0">
                          <a:solidFill>
                            <a:srgbClr val="000000"/>
                          </a:solidFill>
                          <a:effectLst/>
                          <a:latin typeface="Calibri" panose="020F0502020204030204" pitchFamily="34" charset="0"/>
                        </a:rPr>
                        <a:t>Materialism </a:t>
                      </a:r>
                    </a:p>
                  </a:txBody>
                  <a:tcPr marL="9419" marR="9419" marT="94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ctr"/>
                      <a:r>
                        <a:rPr lang="en-US" sz="1100" b="1" i="0" u="none" strike="noStrike">
                          <a:solidFill>
                            <a:srgbClr val="000000"/>
                          </a:solidFill>
                          <a:effectLst/>
                          <a:latin typeface="Calibri" panose="020F0502020204030204" pitchFamily="34" charset="0"/>
                        </a:rPr>
                        <a:t>Wednesday, December 21, 2022</a:t>
                      </a:r>
                    </a:p>
                  </a:txBody>
                  <a:tcPr marL="9419" marR="9419" marT="94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ctr"/>
                      <a:r>
                        <a:rPr lang="en-US" sz="1100" b="1" i="0" u="none" strike="noStrike" dirty="0">
                          <a:solidFill>
                            <a:srgbClr val="000000"/>
                          </a:solidFill>
                          <a:effectLst/>
                          <a:latin typeface="Calibri" panose="020F0502020204030204" pitchFamily="34" charset="0"/>
                        </a:rPr>
                        <a:t>Doug</a:t>
                      </a:r>
                    </a:p>
                  </a:txBody>
                  <a:tcPr marL="9419" marR="9419" marT="94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extLst>
                  <a:ext uri="{0D108BD9-81ED-4DB2-BD59-A6C34878D82A}">
                    <a16:rowId xmlns:a16="http://schemas.microsoft.com/office/drawing/2014/main" val="3040633340"/>
                  </a:ext>
                </a:extLst>
              </a:tr>
              <a:tr h="351289">
                <a:tc>
                  <a:txBody>
                    <a:bodyPr/>
                    <a:lstStyle/>
                    <a:p>
                      <a:pPr algn="ctr" fontAlgn="b"/>
                      <a:r>
                        <a:rPr lang="en-US" sz="1100" b="0" i="0" u="none" strike="noStrike">
                          <a:solidFill>
                            <a:srgbClr val="000000"/>
                          </a:solidFill>
                          <a:effectLst/>
                          <a:latin typeface="Calibri" panose="020F0502020204030204" pitchFamily="34" charset="0"/>
                        </a:rPr>
                        <a:t>7</a:t>
                      </a:r>
                    </a:p>
                  </a:txBody>
                  <a:tcPr marL="9419" marR="9419" marT="94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vMerge="1">
                  <a:txBody>
                    <a:bodyPr/>
                    <a:lstStyle/>
                    <a:p>
                      <a:endParaRPr lang="en-US"/>
                    </a:p>
                  </a:txBody>
                  <a:tcPr/>
                </a:tc>
                <a:tc>
                  <a:txBody>
                    <a:bodyPr/>
                    <a:lstStyle/>
                    <a:p>
                      <a:pPr algn="ctr" fontAlgn="ctr"/>
                      <a:r>
                        <a:rPr lang="en-US" sz="1100" b="1" i="0" u="none" strike="noStrike">
                          <a:solidFill>
                            <a:srgbClr val="000000"/>
                          </a:solidFill>
                          <a:effectLst/>
                          <a:latin typeface="Calibri" panose="020F0502020204030204" pitchFamily="34" charset="0"/>
                        </a:rPr>
                        <a:t>Misplaced Priorities </a:t>
                      </a:r>
                    </a:p>
                  </a:txBody>
                  <a:tcPr marL="9419" marR="9419" marT="94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ctr"/>
                      <a:r>
                        <a:rPr lang="en-US" sz="1100" b="1" i="0" u="none" strike="noStrike">
                          <a:solidFill>
                            <a:srgbClr val="000000"/>
                          </a:solidFill>
                          <a:effectLst/>
                          <a:latin typeface="Calibri" panose="020F0502020204030204" pitchFamily="34" charset="0"/>
                        </a:rPr>
                        <a:t>Wednesday, December 28, 2022</a:t>
                      </a:r>
                    </a:p>
                  </a:txBody>
                  <a:tcPr marL="9419" marR="9419" marT="94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tc>
                  <a:txBody>
                    <a:bodyPr/>
                    <a:lstStyle/>
                    <a:p>
                      <a:pPr algn="ctr" fontAlgn="ctr"/>
                      <a:r>
                        <a:rPr lang="en-US" sz="1100" b="1" i="0" u="none" strike="noStrike">
                          <a:solidFill>
                            <a:srgbClr val="000000"/>
                          </a:solidFill>
                          <a:effectLst/>
                          <a:latin typeface="Calibri" panose="020F0502020204030204" pitchFamily="34" charset="0"/>
                        </a:rPr>
                        <a:t>Doug</a:t>
                      </a:r>
                    </a:p>
                  </a:txBody>
                  <a:tcPr marL="9419" marR="9419" marT="94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2CC"/>
                    </a:solidFill>
                  </a:tcPr>
                </a:tc>
                <a:extLst>
                  <a:ext uri="{0D108BD9-81ED-4DB2-BD59-A6C34878D82A}">
                    <a16:rowId xmlns:a16="http://schemas.microsoft.com/office/drawing/2014/main" val="480122075"/>
                  </a:ext>
                </a:extLst>
              </a:tr>
              <a:tr h="319383">
                <a:tc>
                  <a:txBody>
                    <a:bodyPr/>
                    <a:lstStyle/>
                    <a:p>
                      <a:pPr algn="ctr" fontAlgn="b"/>
                      <a:r>
                        <a:rPr lang="en-US" sz="1100" b="0" i="0" u="none" strike="noStrike">
                          <a:solidFill>
                            <a:srgbClr val="000000"/>
                          </a:solidFill>
                          <a:effectLst/>
                          <a:latin typeface="Calibri" panose="020F0502020204030204" pitchFamily="34" charset="0"/>
                        </a:rPr>
                        <a:t>8</a:t>
                      </a:r>
                    </a:p>
                  </a:txBody>
                  <a:tcPr marL="9419" marR="9419" marT="94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rowSpan="2">
                  <a:txBody>
                    <a:bodyPr/>
                    <a:lstStyle/>
                    <a:p>
                      <a:pPr algn="ctr" fontAlgn="ctr"/>
                      <a:r>
                        <a:rPr lang="en-US" sz="1100" b="1" i="0" u="none" strike="noStrike" dirty="0">
                          <a:solidFill>
                            <a:srgbClr val="000000"/>
                          </a:solidFill>
                          <a:effectLst/>
                          <a:latin typeface="Calibri" panose="020F0502020204030204" pitchFamily="34" charset="0"/>
                        </a:rPr>
                        <a:t>Issues with Workplace Adversity and Failure </a:t>
                      </a:r>
                    </a:p>
                  </a:txBody>
                  <a:tcPr marL="9419" marR="9419" marT="94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ctr"/>
                      <a:r>
                        <a:rPr lang="en-US" sz="1100" b="1" i="0" u="none" strike="noStrike">
                          <a:solidFill>
                            <a:srgbClr val="000000"/>
                          </a:solidFill>
                          <a:effectLst/>
                          <a:latin typeface="Calibri" panose="020F0502020204030204" pitchFamily="34" charset="0"/>
                        </a:rPr>
                        <a:t>Bitterness and Resentment </a:t>
                      </a:r>
                    </a:p>
                  </a:txBody>
                  <a:tcPr marL="9419" marR="9419" marT="94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ctr"/>
                      <a:r>
                        <a:rPr lang="en-US" sz="1100" b="1" i="0" u="none" strike="noStrike" dirty="0">
                          <a:solidFill>
                            <a:srgbClr val="000000"/>
                          </a:solidFill>
                          <a:effectLst/>
                          <a:latin typeface="Calibri" panose="020F0502020204030204" pitchFamily="34" charset="0"/>
                        </a:rPr>
                        <a:t>Sunday, January 1, 2023</a:t>
                      </a:r>
                    </a:p>
                  </a:txBody>
                  <a:tcPr marL="9419" marR="9419" marT="94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ctr"/>
                      <a:r>
                        <a:rPr lang="en-US" sz="1100" b="1" i="0" u="none" strike="noStrike">
                          <a:solidFill>
                            <a:srgbClr val="000000"/>
                          </a:solidFill>
                          <a:effectLst/>
                          <a:latin typeface="Calibri" panose="020F0502020204030204" pitchFamily="34" charset="0"/>
                        </a:rPr>
                        <a:t>Doug</a:t>
                      </a:r>
                    </a:p>
                  </a:txBody>
                  <a:tcPr marL="9419" marR="9419" marT="94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extLst>
                  <a:ext uri="{0D108BD9-81ED-4DB2-BD59-A6C34878D82A}">
                    <a16:rowId xmlns:a16="http://schemas.microsoft.com/office/drawing/2014/main" val="1295106524"/>
                  </a:ext>
                </a:extLst>
              </a:tr>
              <a:tr h="319383">
                <a:tc>
                  <a:txBody>
                    <a:bodyPr/>
                    <a:lstStyle/>
                    <a:p>
                      <a:pPr algn="ctr" fontAlgn="b"/>
                      <a:r>
                        <a:rPr lang="en-US" sz="1100" b="0" i="0" u="none" strike="noStrike" dirty="0">
                          <a:solidFill>
                            <a:srgbClr val="000000"/>
                          </a:solidFill>
                          <a:effectLst/>
                          <a:latin typeface="Calibri" panose="020F0502020204030204" pitchFamily="34" charset="0"/>
                        </a:rPr>
                        <a:t>9</a:t>
                      </a:r>
                    </a:p>
                  </a:txBody>
                  <a:tcPr marL="9419" marR="9419" marT="94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vMerge="1">
                  <a:txBody>
                    <a:bodyPr/>
                    <a:lstStyle/>
                    <a:p>
                      <a:endParaRPr lang="en-US"/>
                    </a:p>
                  </a:txBody>
                  <a:tcPr/>
                </a:tc>
                <a:tc>
                  <a:txBody>
                    <a:bodyPr/>
                    <a:lstStyle/>
                    <a:p>
                      <a:pPr algn="ctr" fontAlgn="ctr"/>
                      <a:r>
                        <a:rPr lang="en-US" sz="1100" b="1" i="0" u="none" strike="noStrike">
                          <a:solidFill>
                            <a:srgbClr val="000000"/>
                          </a:solidFill>
                          <a:effectLst/>
                          <a:latin typeface="Calibri" panose="020F0502020204030204" pitchFamily="34" charset="0"/>
                        </a:rPr>
                        <a:t>Discouragement </a:t>
                      </a:r>
                    </a:p>
                  </a:txBody>
                  <a:tcPr marL="9419" marR="9419" marT="94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ctr"/>
                      <a:r>
                        <a:rPr lang="en-US" sz="1100" b="1" i="0" u="none" strike="noStrike">
                          <a:solidFill>
                            <a:srgbClr val="000000"/>
                          </a:solidFill>
                          <a:effectLst/>
                          <a:latin typeface="Calibri" panose="020F0502020204030204" pitchFamily="34" charset="0"/>
                        </a:rPr>
                        <a:t>Wednesday, January 4, 2023</a:t>
                      </a:r>
                    </a:p>
                  </a:txBody>
                  <a:tcPr marL="9419" marR="9419" marT="94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tc>
                  <a:txBody>
                    <a:bodyPr/>
                    <a:lstStyle/>
                    <a:p>
                      <a:pPr algn="ctr" fontAlgn="ctr"/>
                      <a:r>
                        <a:rPr lang="en-US" sz="1100" b="1" i="0" u="none" strike="noStrike">
                          <a:solidFill>
                            <a:srgbClr val="000000"/>
                          </a:solidFill>
                          <a:effectLst/>
                          <a:latin typeface="Calibri" panose="020F0502020204030204" pitchFamily="34" charset="0"/>
                        </a:rPr>
                        <a:t>Doug</a:t>
                      </a:r>
                    </a:p>
                  </a:txBody>
                  <a:tcPr marL="9419" marR="9419" marT="94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2EFDA"/>
                    </a:solidFill>
                  </a:tcPr>
                </a:tc>
                <a:extLst>
                  <a:ext uri="{0D108BD9-81ED-4DB2-BD59-A6C34878D82A}">
                    <a16:rowId xmlns:a16="http://schemas.microsoft.com/office/drawing/2014/main" val="2459158177"/>
                  </a:ext>
                </a:extLst>
              </a:tr>
              <a:tr h="319383">
                <a:tc>
                  <a:txBody>
                    <a:bodyPr/>
                    <a:lstStyle/>
                    <a:p>
                      <a:pPr algn="ctr" fontAlgn="b"/>
                      <a:r>
                        <a:rPr lang="en-US" sz="1100" b="0" i="0" u="none" strike="noStrike">
                          <a:solidFill>
                            <a:srgbClr val="000000"/>
                          </a:solidFill>
                          <a:effectLst/>
                          <a:latin typeface="Calibri" panose="020F0502020204030204" pitchFamily="34" charset="0"/>
                        </a:rPr>
                        <a:t>10</a:t>
                      </a:r>
                    </a:p>
                  </a:txBody>
                  <a:tcPr marL="9419" marR="9419" marT="94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rowSpan="4">
                  <a:txBody>
                    <a:bodyPr/>
                    <a:lstStyle/>
                    <a:p>
                      <a:pPr algn="ctr" fontAlgn="ctr"/>
                      <a:r>
                        <a:rPr lang="en-US" sz="1100" b="1" i="0" u="none" strike="noStrike" dirty="0">
                          <a:solidFill>
                            <a:srgbClr val="000000"/>
                          </a:solidFill>
                          <a:effectLst/>
                          <a:latin typeface="Calibri" panose="020F0502020204030204" pitchFamily="34" charset="0"/>
                        </a:rPr>
                        <a:t>Workplace Temptations and Challenges </a:t>
                      </a:r>
                    </a:p>
                  </a:txBody>
                  <a:tcPr marL="9419" marR="9419" marT="94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1100" b="0" i="0" u="none" strike="noStrike">
                          <a:solidFill>
                            <a:srgbClr val="000000"/>
                          </a:solidFill>
                          <a:effectLst/>
                          <a:latin typeface="Calibri" panose="020F0502020204030204" pitchFamily="34" charset="0"/>
                        </a:rPr>
                        <a:t>Lying and Integrity </a:t>
                      </a:r>
                    </a:p>
                  </a:txBody>
                  <a:tcPr marL="9419" marR="9419" marT="94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1100" b="0" i="0" u="none" strike="noStrike">
                          <a:solidFill>
                            <a:srgbClr val="000000"/>
                          </a:solidFill>
                          <a:effectLst/>
                          <a:latin typeface="Calibri" panose="020F0502020204030204" pitchFamily="34" charset="0"/>
                        </a:rPr>
                        <a:t>Sunday, January 8, 2023</a:t>
                      </a:r>
                    </a:p>
                  </a:txBody>
                  <a:tcPr marL="9419" marR="9419" marT="94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1100" b="0" i="0" u="none" strike="noStrike">
                          <a:solidFill>
                            <a:srgbClr val="000000"/>
                          </a:solidFill>
                          <a:effectLst/>
                          <a:latin typeface="Calibri" panose="020F0502020204030204" pitchFamily="34" charset="0"/>
                        </a:rPr>
                        <a:t>Alex Morolez</a:t>
                      </a:r>
                    </a:p>
                  </a:txBody>
                  <a:tcPr marL="9419" marR="9419" marT="94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extLst>
                  <a:ext uri="{0D108BD9-81ED-4DB2-BD59-A6C34878D82A}">
                    <a16:rowId xmlns:a16="http://schemas.microsoft.com/office/drawing/2014/main" val="2084145009"/>
                  </a:ext>
                </a:extLst>
              </a:tr>
              <a:tr h="319383">
                <a:tc>
                  <a:txBody>
                    <a:bodyPr/>
                    <a:lstStyle/>
                    <a:p>
                      <a:pPr algn="ctr" fontAlgn="b"/>
                      <a:r>
                        <a:rPr lang="en-US" sz="1100" b="0" i="0" u="none" strike="noStrike">
                          <a:solidFill>
                            <a:srgbClr val="000000"/>
                          </a:solidFill>
                          <a:effectLst/>
                          <a:latin typeface="Calibri" panose="020F0502020204030204" pitchFamily="34" charset="0"/>
                        </a:rPr>
                        <a:t>11</a:t>
                      </a:r>
                    </a:p>
                  </a:txBody>
                  <a:tcPr marL="9419" marR="9419" marT="94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vMerge="1">
                  <a:txBody>
                    <a:bodyPr/>
                    <a:lstStyle/>
                    <a:p>
                      <a:endParaRPr lang="en-US"/>
                    </a:p>
                  </a:txBody>
                  <a:tcPr/>
                </a:tc>
                <a:tc>
                  <a:txBody>
                    <a:bodyPr/>
                    <a:lstStyle/>
                    <a:p>
                      <a:pPr algn="ctr" fontAlgn="ctr"/>
                      <a:r>
                        <a:rPr lang="en-US" sz="1100" b="1" i="0" u="none" strike="noStrike">
                          <a:solidFill>
                            <a:srgbClr val="000000"/>
                          </a:solidFill>
                          <a:effectLst/>
                          <a:latin typeface="Calibri" panose="020F0502020204030204" pitchFamily="34" charset="0"/>
                        </a:rPr>
                        <a:t>Corporate and Peer Pressure </a:t>
                      </a:r>
                    </a:p>
                  </a:txBody>
                  <a:tcPr marL="9419" marR="9419" marT="94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1100" b="1" i="0" u="none" strike="noStrike">
                          <a:solidFill>
                            <a:srgbClr val="000000"/>
                          </a:solidFill>
                          <a:effectLst/>
                          <a:latin typeface="Calibri" panose="020F0502020204030204" pitchFamily="34" charset="0"/>
                        </a:rPr>
                        <a:t>Wednesday, January 11, 2023</a:t>
                      </a:r>
                    </a:p>
                  </a:txBody>
                  <a:tcPr marL="9419" marR="9419" marT="94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1100" b="1" i="0" u="none" strike="noStrike">
                          <a:solidFill>
                            <a:srgbClr val="000000"/>
                          </a:solidFill>
                          <a:effectLst/>
                          <a:latin typeface="Calibri" panose="020F0502020204030204" pitchFamily="34" charset="0"/>
                        </a:rPr>
                        <a:t>Doug</a:t>
                      </a:r>
                    </a:p>
                  </a:txBody>
                  <a:tcPr marL="9419" marR="9419" marT="94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extLst>
                  <a:ext uri="{0D108BD9-81ED-4DB2-BD59-A6C34878D82A}">
                    <a16:rowId xmlns:a16="http://schemas.microsoft.com/office/drawing/2014/main" val="1783448931"/>
                  </a:ext>
                </a:extLst>
              </a:tr>
              <a:tr h="319383">
                <a:tc>
                  <a:txBody>
                    <a:bodyPr/>
                    <a:lstStyle/>
                    <a:p>
                      <a:pPr algn="ctr" fontAlgn="b"/>
                      <a:r>
                        <a:rPr lang="en-US" sz="1100" b="0" i="0" u="none" strike="noStrike">
                          <a:solidFill>
                            <a:srgbClr val="000000"/>
                          </a:solidFill>
                          <a:effectLst/>
                          <a:latin typeface="Calibri" panose="020F0502020204030204" pitchFamily="34" charset="0"/>
                        </a:rPr>
                        <a:t>12</a:t>
                      </a:r>
                    </a:p>
                  </a:txBody>
                  <a:tcPr marL="9419" marR="9419" marT="94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vMerge="1">
                  <a:txBody>
                    <a:bodyPr/>
                    <a:lstStyle/>
                    <a:p>
                      <a:endParaRPr lang="en-US"/>
                    </a:p>
                  </a:txBody>
                  <a:tcPr/>
                </a:tc>
                <a:tc>
                  <a:txBody>
                    <a:bodyPr/>
                    <a:lstStyle/>
                    <a:p>
                      <a:pPr algn="ctr" fontAlgn="ctr"/>
                      <a:r>
                        <a:rPr lang="en-US" sz="1100" b="0" i="0" u="none" strike="noStrike">
                          <a:solidFill>
                            <a:srgbClr val="000000"/>
                          </a:solidFill>
                          <a:effectLst/>
                          <a:latin typeface="Calibri" panose="020F0502020204030204" pitchFamily="34" charset="0"/>
                        </a:rPr>
                        <a:t>Women in the Workplace </a:t>
                      </a:r>
                    </a:p>
                  </a:txBody>
                  <a:tcPr marL="9419" marR="9419" marT="94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1100" b="0" i="0" u="none" strike="noStrike">
                          <a:solidFill>
                            <a:srgbClr val="000000"/>
                          </a:solidFill>
                          <a:effectLst/>
                          <a:latin typeface="Calibri" panose="020F0502020204030204" pitchFamily="34" charset="0"/>
                        </a:rPr>
                        <a:t>Sunday, January 15, 2023</a:t>
                      </a:r>
                    </a:p>
                  </a:txBody>
                  <a:tcPr marL="9419" marR="9419" marT="94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1100" b="0" i="0" u="none" strike="noStrike">
                          <a:solidFill>
                            <a:srgbClr val="000000"/>
                          </a:solidFill>
                          <a:effectLst/>
                          <a:latin typeface="Calibri" panose="020F0502020204030204" pitchFamily="34" charset="0"/>
                        </a:rPr>
                        <a:t>Alex Morolez</a:t>
                      </a:r>
                    </a:p>
                  </a:txBody>
                  <a:tcPr marL="9419" marR="9419" marT="94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extLst>
                  <a:ext uri="{0D108BD9-81ED-4DB2-BD59-A6C34878D82A}">
                    <a16:rowId xmlns:a16="http://schemas.microsoft.com/office/drawing/2014/main" val="3798712148"/>
                  </a:ext>
                </a:extLst>
              </a:tr>
              <a:tr h="319383">
                <a:tc>
                  <a:txBody>
                    <a:bodyPr/>
                    <a:lstStyle/>
                    <a:p>
                      <a:pPr algn="ctr" fontAlgn="b"/>
                      <a:r>
                        <a:rPr lang="en-US" sz="1100" b="0" i="0" u="none" strike="noStrike">
                          <a:solidFill>
                            <a:srgbClr val="000000"/>
                          </a:solidFill>
                          <a:effectLst/>
                          <a:latin typeface="Calibri" panose="020F0502020204030204" pitchFamily="34" charset="0"/>
                        </a:rPr>
                        <a:t>13</a:t>
                      </a:r>
                    </a:p>
                  </a:txBody>
                  <a:tcPr marL="9419" marR="9419" marT="941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vMerge="1">
                  <a:txBody>
                    <a:bodyPr/>
                    <a:lstStyle/>
                    <a:p>
                      <a:endParaRPr lang="en-US"/>
                    </a:p>
                  </a:txBody>
                  <a:tcPr/>
                </a:tc>
                <a:tc>
                  <a:txBody>
                    <a:bodyPr/>
                    <a:lstStyle/>
                    <a:p>
                      <a:pPr algn="ctr" fontAlgn="ctr"/>
                      <a:r>
                        <a:rPr lang="en-US" sz="1100" b="1" i="0" u="none" strike="noStrike">
                          <a:solidFill>
                            <a:srgbClr val="000000"/>
                          </a:solidFill>
                          <a:effectLst/>
                          <a:latin typeface="Calibri" panose="020F0502020204030204" pitchFamily="34" charset="0"/>
                        </a:rPr>
                        <a:t>Stress and Anxiety </a:t>
                      </a:r>
                    </a:p>
                  </a:txBody>
                  <a:tcPr marL="9419" marR="9419" marT="94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1100" b="1" i="0" u="none" strike="noStrike">
                          <a:solidFill>
                            <a:srgbClr val="000000"/>
                          </a:solidFill>
                          <a:effectLst/>
                          <a:latin typeface="Calibri" panose="020F0502020204030204" pitchFamily="34" charset="0"/>
                        </a:rPr>
                        <a:t>Wednesday, January 18, 2023</a:t>
                      </a:r>
                    </a:p>
                  </a:txBody>
                  <a:tcPr marL="9419" marR="9419" marT="94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1100" b="1" i="0" u="none" strike="noStrike" dirty="0">
                          <a:solidFill>
                            <a:srgbClr val="000000"/>
                          </a:solidFill>
                          <a:effectLst/>
                          <a:latin typeface="Calibri" panose="020F0502020204030204" pitchFamily="34" charset="0"/>
                        </a:rPr>
                        <a:t>Doug</a:t>
                      </a:r>
                    </a:p>
                  </a:txBody>
                  <a:tcPr marL="9419" marR="9419" marT="94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extLst>
                  <a:ext uri="{0D108BD9-81ED-4DB2-BD59-A6C34878D82A}">
                    <a16:rowId xmlns:a16="http://schemas.microsoft.com/office/drawing/2014/main" val="2489429424"/>
                  </a:ext>
                </a:extLst>
              </a:tr>
            </a:tbl>
          </a:graphicData>
        </a:graphic>
      </p:graphicFrame>
    </p:spTree>
    <p:extLst>
      <p:ext uri="{BB962C8B-B14F-4D97-AF65-F5344CB8AC3E}">
        <p14:creationId xmlns:p14="http://schemas.microsoft.com/office/powerpoint/2010/main" val="339509426"/>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 name="Picture Placeholder 20" descr="Two person handshake">
            <a:extLst>
              <a:ext uri="{FF2B5EF4-FFF2-40B4-BE49-F238E27FC236}">
                <a16:creationId xmlns:a16="http://schemas.microsoft.com/office/drawing/2014/main" id="{42EF1974-141C-494C-A63E-216742273C6F}"/>
              </a:ext>
            </a:extLst>
          </p:cNvPr>
          <p:cNvPicPr>
            <a:picLocks noGrp="1" noChangeAspect="1"/>
          </p:cNvPicPr>
          <p:nvPr>
            <p:ph type="pic" sz="quarter" idx="13"/>
          </p:nvPr>
        </p:nvPicPr>
        <p:blipFill>
          <a:blip r:embed="rId3">
            <a:extLst>
              <a:ext uri="{28A0092B-C50C-407E-A947-70E740481C1C}">
                <a14:useLocalDpi xmlns:a14="http://schemas.microsoft.com/office/drawing/2010/main" val="0"/>
              </a:ext>
            </a:extLst>
          </a:blip>
          <a:stretch>
            <a:fillRect/>
          </a:stretch>
        </p:blipFill>
        <p:spPr>
          <a:xfrm>
            <a:off x="0" y="1031411"/>
            <a:ext cx="9144000" cy="5143500"/>
          </a:xfrm>
        </p:spPr>
      </p:pic>
      <p:sp>
        <p:nvSpPr>
          <p:cNvPr id="22" name="object 3" descr="Blue rectangle">
            <a:extLst>
              <a:ext uri="{FF2B5EF4-FFF2-40B4-BE49-F238E27FC236}">
                <a16:creationId xmlns:a16="http://schemas.microsoft.com/office/drawing/2014/main" id="{2D225086-68BE-4168-8F17-9443ADD89675}"/>
              </a:ext>
            </a:extLst>
          </p:cNvPr>
          <p:cNvSpPr/>
          <p:nvPr/>
        </p:nvSpPr>
        <p:spPr>
          <a:xfrm>
            <a:off x="0" y="1031411"/>
            <a:ext cx="9144000" cy="5143500"/>
          </a:xfrm>
          <a:custGeom>
            <a:avLst/>
            <a:gdLst/>
            <a:ahLst/>
            <a:cxnLst/>
            <a:rect l="l" t="t" r="r" b="b"/>
            <a:pathLst>
              <a:path w="12189460" h="6858000">
                <a:moveTo>
                  <a:pt x="0" y="6858000"/>
                </a:moveTo>
                <a:lnTo>
                  <a:pt x="12188952" y="6858000"/>
                </a:lnTo>
                <a:lnTo>
                  <a:pt x="12188952" y="0"/>
                </a:lnTo>
                <a:lnTo>
                  <a:pt x="0" y="0"/>
                </a:lnTo>
                <a:lnTo>
                  <a:pt x="0" y="6858000"/>
                </a:lnTo>
                <a:close/>
              </a:path>
            </a:pathLst>
          </a:custGeom>
          <a:solidFill>
            <a:schemeClr val="tx2">
              <a:alpha val="69999"/>
            </a:schemeClr>
          </a:solidFill>
        </p:spPr>
        <p:txBody>
          <a:bodyPr wrap="square" lIns="0" tIns="0" rIns="0" bIns="0" rtlCol="0"/>
          <a:lstStyle/>
          <a:p>
            <a:endParaRPr lang="en-US" sz="1350" dirty="0"/>
          </a:p>
        </p:txBody>
      </p:sp>
      <p:sp>
        <p:nvSpPr>
          <p:cNvPr id="2" name="Slide Number Placeholder 1">
            <a:extLst>
              <a:ext uri="{FF2B5EF4-FFF2-40B4-BE49-F238E27FC236}">
                <a16:creationId xmlns:a16="http://schemas.microsoft.com/office/drawing/2014/main" id="{3790A3AE-E658-426D-96CD-CB0614B7418A}"/>
              </a:ext>
            </a:extLst>
          </p:cNvPr>
          <p:cNvSpPr>
            <a:spLocks noGrp="1"/>
          </p:cNvSpPr>
          <p:nvPr>
            <p:ph type="sldNum" sz="quarter" idx="12"/>
          </p:nvPr>
        </p:nvSpPr>
        <p:spPr/>
        <p:txBody>
          <a:bodyPr/>
          <a:lstStyle/>
          <a:p>
            <a:fld id="{82EE24B5-652C-4DB5-B7C3-B5BBEC1280B1}" type="slidenum">
              <a:rPr lang="en-US" smtClean="0"/>
              <a:t>5</a:t>
            </a:fld>
            <a:endParaRPr lang="en-US" dirty="0"/>
          </a:p>
        </p:txBody>
      </p:sp>
      <p:sp>
        <p:nvSpPr>
          <p:cNvPr id="6" name="Title 5">
            <a:extLst>
              <a:ext uri="{FF2B5EF4-FFF2-40B4-BE49-F238E27FC236}">
                <a16:creationId xmlns:a16="http://schemas.microsoft.com/office/drawing/2014/main" id="{6BDEDF39-62EC-40AF-98F4-06A79F1F80F1}"/>
              </a:ext>
            </a:extLst>
          </p:cNvPr>
          <p:cNvSpPr>
            <a:spLocks noGrp="1"/>
          </p:cNvSpPr>
          <p:nvPr>
            <p:ph type="title"/>
          </p:nvPr>
        </p:nvSpPr>
        <p:spPr bwMode="ltGray">
          <a:xfrm>
            <a:off x="613521" y="1131098"/>
            <a:ext cx="7886700" cy="468575"/>
          </a:xfrm>
        </p:spPr>
        <p:txBody>
          <a:bodyPr>
            <a:normAutofit fontScale="90000"/>
          </a:bodyPr>
          <a:lstStyle/>
          <a:p>
            <a:r>
              <a:rPr lang="en-US" sz="2800" dirty="0"/>
              <a:t>Quick Review</a:t>
            </a:r>
          </a:p>
        </p:txBody>
      </p:sp>
      <p:sp>
        <p:nvSpPr>
          <p:cNvPr id="24" name="object 5" descr="Beige rectangle">
            <a:extLst>
              <a:ext uri="{FF2B5EF4-FFF2-40B4-BE49-F238E27FC236}">
                <a16:creationId xmlns:a16="http://schemas.microsoft.com/office/drawing/2014/main" id="{73ED10AC-D04B-401B-A6A1-6069912D1664}"/>
              </a:ext>
            </a:extLst>
          </p:cNvPr>
          <p:cNvSpPr/>
          <p:nvPr/>
        </p:nvSpPr>
        <p:spPr bwMode="ltGray">
          <a:xfrm>
            <a:off x="697278" y="1567976"/>
            <a:ext cx="2607983" cy="45719"/>
          </a:xfrm>
          <a:custGeom>
            <a:avLst/>
            <a:gdLst/>
            <a:ahLst/>
            <a:cxnLst/>
            <a:rect l="l" t="t" r="r" b="b"/>
            <a:pathLst>
              <a:path w="3931920">
                <a:moveTo>
                  <a:pt x="0" y="0"/>
                </a:moveTo>
                <a:lnTo>
                  <a:pt x="3931920" y="0"/>
                </a:lnTo>
              </a:path>
            </a:pathLst>
          </a:custGeom>
          <a:ln w="54864">
            <a:solidFill>
              <a:schemeClr val="accent1"/>
            </a:solidFill>
          </a:ln>
        </p:spPr>
        <p:txBody>
          <a:bodyPr wrap="square" lIns="0" tIns="0" rIns="0" bIns="0" rtlCol="0"/>
          <a:lstStyle/>
          <a:p>
            <a:endParaRPr lang="en-US" sz="1350" dirty="0"/>
          </a:p>
        </p:txBody>
      </p:sp>
      <p:sp>
        <p:nvSpPr>
          <p:cNvPr id="48" name="Title 5">
            <a:extLst>
              <a:ext uri="{FF2B5EF4-FFF2-40B4-BE49-F238E27FC236}">
                <a16:creationId xmlns:a16="http://schemas.microsoft.com/office/drawing/2014/main" id="{C8604634-4338-F396-178D-88A6974D3F53}"/>
              </a:ext>
            </a:extLst>
          </p:cNvPr>
          <p:cNvSpPr txBox="1">
            <a:spLocks/>
          </p:cNvSpPr>
          <p:nvPr/>
        </p:nvSpPr>
        <p:spPr bwMode="ltGray">
          <a:xfrm>
            <a:off x="253243" y="1613696"/>
            <a:ext cx="8690994" cy="4617560"/>
          </a:xfrm>
          <a:prstGeom prst="rect">
            <a:avLst/>
          </a:prstGeom>
        </p:spPr>
        <p:txBody>
          <a:bodyPr vert="horz" lIns="91440" tIns="45720" rIns="91440" bIns="45720" rtlCol="0" anchor="ctr">
            <a:normAutofit fontScale="70000" lnSpcReduction="20000"/>
          </a:bodyPr>
          <a:lstStyle>
            <a:lvl1pPr algn="l" defTabSz="685766" rtl="0" eaLnBrk="1" latinLnBrk="0" hangingPunct="1">
              <a:lnSpc>
                <a:spcPct val="90000"/>
              </a:lnSpc>
              <a:spcBef>
                <a:spcPct val="0"/>
              </a:spcBef>
              <a:buNone/>
              <a:defRPr sz="2400" b="1" kern="1200">
                <a:solidFill>
                  <a:schemeClr val="bg1"/>
                </a:solidFill>
                <a:latin typeface="+mj-lt"/>
                <a:ea typeface="+mj-ea"/>
                <a:cs typeface="+mj-cs"/>
              </a:defRPr>
            </a:lvl1pPr>
          </a:lstStyle>
          <a:p>
            <a:r>
              <a:rPr lang="en-US" sz="4300" u="sng" dirty="0"/>
              <a:t>Theme - Biblical Foundation</a:t>
            </a:r>
          </a:p>
          <a:p>
            <a:pPr marL="342900" indent="-342900">
              <a:buFont typeface="Arial" panose="020B0604020202020204" pitchFamily="34" charset="0"/>
              <a:buChar char="•"/>
            </a:pPr>
            <a:endParaRPr lang="en-US" sz="4300" dirty="0"/>
          </a:p>
          <a:p>
            <a:pPr marL="342900" indent="-342900">
              <a:buFont typeface="Arial" panose="020B0604020202020204" pitchFamily="34" charset="0"/>
              <a:buChar char="•"/>
            </a:pPr>
            <a:r>
              <a:rPr lang="en-US" sz="4300" dirty="0"/>
              <a:t>God Viewpoint of our Work</a:t>
            </a:r>
          </a:p>
          <a:p>
            <a:pPr marL="800100" lvl="1" indent="-342900">
              <a:buFont typeface="Arial" panose="020B0604020202020204" pitchFamily="34" charset="0"/>
              <a:buChar char="•"/>
            </a:pPr>
            <a:r>
              <a:rPr lang="en-US" sz="3100" dirty="0">
                <a:solidFill>
                  <a:schemeClr val="bg1"/>
                </a:solidFill>
              </a:rPr>
              <a:t>God expects us to work and to be servants, not to be idle  </a:t>
            </a:r>
          </a:p>
          <a:p>
            <a:pPr marL="342900" indent="-342900">
              <a:buFont typeface="Arial" panose="020B0604020202020204" pitchFamily="34" charset="0"/>
              <a:buChar char="•"/>
            </a:pPr>
            <a:endParaRPr lang="en-US" sz="4300" dirty="0"/>
          </a:p>
          <a:p>
            <a:pPr marL="342900" indent="-342900">
              <a:buFont typeface="Arial" panose="020B0604020202020204" pitchFamily="34" charset="0"/>
              <a:buChar char="•"/>
            </a:pPr>
            <a:r>
              <a:rPr lang="en-US" sz="4300" dirty="0"/>
              <a:t>Our Viewpoint – Work unto God not unto Men</a:t>
            </a:r>
          </a:p>
          <a:p>
            <a:pPr marL="800100" lvl="1" indent="-342900">
              <a:buFont typeface="Arial" panose="020B0604020202020204" pitchFamily="34" charset="0"/>
              <a:buChar char="•"/>
            </a:pPr>
            <a:r>
              <a:rPr lang="en-US" sz="3700" dirty="0">
                <a:solidFill>
                  <a:schemeClr val="bg1"/>
                </a:solidFill>
              </a:rPr>
              <a:t>Act towards Authority, eye-service, onto God</a:t>
            </a:r>
          </a:p>
          <a:p>
            <a:pPr marL="342900" indent="-342900">
              <a:buFont typeface="Arial" panose="020B0604020202020204" pitchFamily="34" charset="0"/>
              <a:buChar char="•"/>
            </a:pPr>
            <a:endParaRPr lang="en-US" sz="4300" dirty="0"/>
          </a:p>
          <a:p>
            <a:pPr marL="342900" indent="-342900">
              <a:buFont typeface="Arial" panose="020B0604020202020204" pitchFamily="34" charset="0"/>
              <a:buChar char="•"/>
            </a:pPr>
            <a:r>
              <a:rPr lang="en-US" sz="4300" dirty="0"/>
              <a:t>Viewpoint of others – Working as Godly Examples</a:t>
            </a:r>
          </a:p>
          <a:p>
            <a:pPr marL="800100" lvl="1" indent="-342900">
              <a:buFont typeface="Arial" panose="020B0604020202020204" pitchFamily="34" charset="0"/>
              <a:buChar char="•"/>
            </a:pPr>
            <a:r>
              <a:rPr lang="en-US" sz="3700" dirty="0">
                <a:solidFill>
                  <a:schemeClr val="bg1"/>
                </a:solidFill>
              </a:rPr>
              <a:t>Living in the world but apart, the effects of our example, we may be the only “sermon” they see.</a:t>
            </a:r>
            <a:endParaRPr lang="en-US" sz="2400" dirty="0">
              <a:solidFill>
                <a:schemeClr val="bg1"/>
              </a:solidFill>
            </a:endParaRPr>
          </a:p>
        </p:txBody>
      </p:sp>
    </p:spTree>
    <p:extLst>
      <p:ext uri="{BB962C8B-B14F-4D97-AF65-F5344CB8AC3E}">
        <p14:creationId xmlns:p14="http://schemas.microsoft.com/office/powerpoint/2010/main" val="17375612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8">
                                            <p:txEl>
                                              <p:pRg st="2" end="2"/>
                                            </p:txEl>
                                          </p:spTgt>
                                        </p:tgtEl>
                                        <p:attrNameLst>
                                          <p:attrName>style.visibility</p:attrName>
                                        </p:attrNameLst>
                                      </p:cBhvr>
                                      <p:to>
                                        <p:strVal val="visible"/>
                                      </p:to>
                                    </p:set>
                                    <p:animEffect transition="in" filter="fade">
                                      <p:cBhvr>
                                        <p:cTn id="7" dur="500"/>
                                        <p:tgtEl>
                                          <p:spTgt spid="48">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8">
                                            <p:txEl>
                                              <p:pRg st="3" end="3"/>
                                            </p:txEl>
                                          </p:spTgt>
                                        </p:tgtEl>
                                        <p:attrNameLst>
                                          <p:attrName>style.visibility</p:attrName>
                                        </p:attrNameLst>
                                      </p:cBhvr>
                                      <p:to>
                                        <p:strVal val="visible"/>
                                      </p:to>
                                    </p:set>
                                    <p:animEffect transition="in" filter="fade">
                                      <p:cBhvr>
                                        <p:cTn id="12" dur="500"/>
                                        <p:tgtEl>
                                          <p:spTgt spid="48">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8">
                                            <p:txEl>
                                              <p:pRg st="5" end="5"/>
                                            </p:txEl>
                                          </p:spTgt>
                                        </p:tgtEl>
                                        <p:attrNameLst>
                                          <p:attrName>style.visibility</p:attrName>
                                        </p:attrNameLst>
                                      </p:cBhvr>
                                      <p:to>
                                        <p:strVal val="visible"/>
                                      </p:to>
                                    </p:set>
                                    <p:animEffect transition="in" filter="fade">
                                      <p:cBhvr>
                                        <p:cTn id="17" dur="500"/>
                                        <p:tgtEl>
                                          <p:spTgt spid="48">
                                            <p:txEl>
                                              <p:pRg st="5" end="5"/>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8">
                                            <p:txEl>
                                              <p:pRg st="6" end="6"/>
                                            </p:txEl>
                                          </p:spTgt>
                                        </p:tgtEl>
                                        <p:attrNameLst>
                                          <p:attrName>style.visibility</p:attrName>
                                        </p:attrNameLst>
                                      </p:cBhvr>
                                      <p:to>
                                        <p:strVal val="visible"/>
                                      </p:to>
                                    </p:set>
                                    <p:animEffect transition="in" filter="fade">
                                      <p:cBhvr>
                                        <p:cTn id="22" dur="500"/>
                                        <p:tgtEl>
                                          <p:spTgt spid="48">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48">
                                            <p:txEl>
                                              <p:pRg st="8" end="8"/>
                                            </p:txEl>
                                          </p:spTgt>
                                        </p:tgtEl>
                                        <p:attrNameLst>
                                          <p:attrName>style.visibility</p:attrName>
                                        </p:attrNameLst>
                                      </p:cBhvr>
                                      <p:to>
                                        <p:strVal val="visible"/>
                                      </p:to>
                                    </p:set>
                                    <p:animEffect transition="in" filter="fade">
                                      <p:cBhvr>
                                        <p:cTn id="27" dur="500"/>
                                        <p:tgtEl>
                                          <p:spTgt spid="48">
                                            <p:txEl>
                                              <p:pRg st="8" end="8"/>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48">
                                            <p:txEl>
                                              <p:pRg st="9" end="9"/>
                                            </p:txEl>
                                          </p:spTgt>
                                        </p:tgtEl>
                                        <p:attrNameLst>
                                          <p:attrName>style.visibility</p:attrName>
                                        </p:attrNameLst>
                                      </p:cBhvr>
                                      <p:to>
                                        <p:strVal val="visible"/>
                                      </p:to>
                                    </p:set>
                                    <p:animEffect transition="in" filter="fade">
                                      <p:cBhvr>
                                        <p:cTn id="32" dur="500"/>
                                        <p:tgtEl>
                                          <p:spTgt spid="48">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 name="Picture Placeholder 20" descr="Two person handshake">
            <a:extLst>
              <a:ext uri="{FF2B5EF4-FFF2-40B4-BE49-F238E27FC236}">
                <a16:creationId xmlns:a16="http://schemas.microsoft.com/office/drawing/2014/main" id="{42EF1974-141C-494C-A63E-216742273C6F}"/>
              </a:ext>
            </a:extLst>
          </p:cNvPr>
          <p:cNvPicPr>
            <a:picLocks noGrp="1" noChangeAspect="1"/>
          </p:cNvPicPr>
          <p:nvPr>
            <p:ph type="pic" sz="quarter" idx="13"/>
          </p:nvPr>
        </p:nvPicPr>
        <p:blipFill>
          <a:blip r:embed="rId3">
            <a:extLst>
              <a:ext uri="{28A0092B-C50C-407E-A947-70E740481C1C}">
                <a14:useLocalDpi xmlns:a14="http://schemas.microsoft.com/office/drawing/2010/main" val="0"/>
              </a:ext>
            </a:extLst>
          </a:blip>
          <a:stretch>
            <a:fillRect/>
          </a:stretch>
        </p:blipFill>
        <p:spPr>
          <a:xfrm>
            <a:off x="0" y="1031411"/>
            <a:ext cx="9144000" cy="5143500"/>
          </a:xfrm>
        </p:spPr>
      </p:pic>
      <p:sp>
        <p:nvSpPr>
          <p:cNvPr id="22" name="object 3" descr="Blue rectangle">
            <a:extLst>
              <a:ext uri="{FF2B5EF4-FFF2-40B4-BE49-F238E27FC236}">
                <a16:creationId xmlns:a16="http://schemas.microsoft.com/office/drawing/2014/main" id="{2D225086-68BE-4168-8F17-9443ADD89675}"/>
              </a:ext>
            </a:extLst>
          </p:cNvPr>
          <p:cNvSpPr/>
          <p:nvPr/>
        </p:nvSpPr>
        <p:spPr>
          <a:xfrm>
            <a:off x="0" y="1031411"/>
            <a:ext cx="9144000" cy="5143500"/>
          </a:xfrm>
          <a:custGeom>
            <a:avLst/>
            <a:gdLst/>
            <a:ahLst/>
            <a:cxnLst/>
            <a:rect l="l" t="t" r="r" b="b"/>
            <a:pathLst>
              <a:path w="12189460" h="6858000">
                <a:moveTo>
                  <a:pt x="0" y="6858000"/>
                </a:moveTo>
                <a:lnTo>
                  <a:pt x="12188952" y="6858000"/>
                </a:lnTo>
                <a:lnTo>
                  <a:pt x="12188952" y="0"/>
                </a:lnTo>
                <a:lnTo>
                  <a:pt x="0" y="0"/>
                </a:lnTo>
                <a:lnTo>
                  <a:pt x="0" y="6858000"/>
                </a:lnTo>
                <a:close/>
              </a:path>
            </a:pathLst>
          </a:custGeom>
          <a:solidFill>
            <a:schemeClr val="tx2">
              <a:alpha val="69999"/>
            </a:schemeClr>
          </a:solidFill>
        </p:spPr>
        <p:txBody>
          <a:bodyPr wrap="square" lIns="0" tIns="0" rIns="0" bIns="0" rtlCol="0"/>
          <a:lstStyle/>
          <a:p>
            <a:endParaRPr lang="en-US" sz="1350" dirty="0"/>
          </a:p>
        </p:txBody>
      </p:sp>
      <p:sp>
        <p:nvSpPr>
          <p:cNvPr id="2" name="Slide Number Placeholder 1">
            <a:extLst>
              <a:ext uri="{FF2B5EF4-FFF2-40B4-BE49-F238E27FC236}">
                <a16:creationId xmlns:a16="http://schemas.microsoft.com/office/drawing/2014/main" id="{3790A3AE-E658-426D-96CD-CB0614B7418A}"/>
              </a:ext>
            </a:extLst>
          </p:cNvPr>
          <p:cNvSpPr>
            <a:spLocks noGrp="1"/>
          </p:cNvSpPr>
          <p:nvPr>
            <p:ph type="sldNum" sz="quarter" idx="12"/>
          </p:nvPr>
        </p:nvSpPr>
        <p:spPr/>
        <p:txBody>
          <a:bodyPr/>
          <a:lstStyle/>
          <a:p>
            <a:fld id="{82EE24B5-652C-4DB5-B7C3-B5BBEC1280B1}" type="slidenum">
              <a:rPr lang="en-US" smtClean="0"/>
              <a:t>6</a:t>
            </a:fld>
            <a:endParaRPr lang="en-US" dirty="0"/>
          </a:p>
        </p:txBody>
      </p:sp>
      <p:sp>
        <p:nvSpPr>
          <p:cNvPr id="48" name="Title 5">
            <a:extLst>
              <a:ext uri="{FF2B5EF4-FFF2-40B4-BE49-F238E27FC236}">
                <a16:creationId xmlns:a16="http://schemas.microsoft.com/office/drawing/2014/main" id="{C8604634-4338-F396-178D-88A6974D3F53}"/>
              </a:ext>
            </a:extLst>
          </p:cNvPr>
          <p:cNvSpPr txBox="1">
            <a:spLocks/>
          </p:cNvSpPr>
          <p:nvPr/>
        </p:nvSpPr>
        <p:spPr bwMode="ltGray">
          <a:xfrm>
            <a:off x="219076" y="2552700"/>
            <a:ext cx="8650396" cy="3524249"/>
          </a:xfrm>
          <a:prstGeom prst="rect">
            <a:avLst/>
          </a:prstGeom>
        </p:spPr>
        <p:txBody>
          <a:bodyPr vert="horz" lIns="91440" tIns="45720" rIns="91440" bIns="45720" rtlCol="0" anchor="ctr">
            <a:noAutofit/>
          </a:bodyPr>
          <a:lstStyle>
            <a:lvl1pPr algn="l" defTabSz="685766" rtl="0" eaLnBrk="1" latinLnBrk="0" hangingPunct="1">
              <a:lnSpc>
                <a:spcPct val="90000"/>
              </a:lnSpc>
              <a:spcBef>
                <a:spcPct val="0"/>
              </a:spcBef>
              <a:buNone/>
              <a:defRPr sz="2400" b="1" kern="1200">
                <a:solidFill>
                  <a:schemeClr val="bg1"/>
                </a:solidFill>
                <a:latin typeface="+mj-lt"/>
                <a:ea typeface="+mj-ea"/>
                <a:cs typeface="+mj-cs"/>
              </a:defRPr>
            </a:lvl1pPr>
          </a:lstStyle>
          <a:p>
            <a:pPr algn="ctr"/>
            <a:r>
              <a:rPr lang="en-US" sz="4400" u="sng" dirty="0">
                <a:latin typeface="Calibri" panose="020F0502020204030204" pitchFamily="34" charset="0"/>
              </a:rPr>
              <a:t>Pride and Competition </a:t>
            </a:r>
          </a:p>
          <a:p>
            <a:r>
              <a:rPr lang="en-US" sz="3600" u="sng" dirty="0"/>
              <a:t>Generally Speaking </a:t>
            </a:r>
          </a:p>
          <a:p>
            <a:r>
              <a:rPr lang="en-US" sz="3600" b="0" dirty="0"/>
              <a:t>Would you expect Christians to be successful in their jobs?</a:t>
            </a:r>
          </a:p>
          <a:p>
            <a:endParaRPr lang="en-US" sz="2800" dirty="0"/>
          </a:p>
          <a:p>
            <a:r>
              <a:rPr lang="en-US" sz="3600" u="sng" dirty="0"/>
              <a:t>Managers/Business Owners</a:t>
            </a:r>
          </a:p>
          <a:p>
            <a:r>
              <a:rPr lang="en-US" sz="3600" b="0" dirty="0"/>
              <a:t>What are some characteristics you look for in a good employee.</a:t>
            </a:r>
          </a:p>
          <a:p>
            <a:pPr marL="1028700" lvl="1" indent="-571500">
              <a:buFont typeface="Arial" panose="020B0604020202020204" pitchFamily="34" charset="0"/>
              <a:buChar char="•"/>
            </a:pPr>
            <a:r>
              <a:rPr lang="en-US" sz="3000" b="0" dirty="0">
                <a:solidFill>
                  <a:schemeClr val="bg1"/>
                </a:solidFill>
              </a:rPr>
              <a:t>Hard working, not complaining, honest, trust worthy	</a:t>
            </a:r>
          </a:p>
          <a:p>
            <a:endParaRPr lang="en-US" sz="3600" b="0" dirty="0"/>
          </a:p>
          <a:p>
            <a:endParaRPr lang="en-US" sz="3600" b="0" dirty="0"/>
          </a:p>
          <a:p>
            <a:endParaRPr lang="en-US" sz="3600" u="sng" dirty="0"/>
          </a:p>
        </p:txBody>
      </p:sp>
    </p:spTree>
    <p:extLst>
      <p:ext uri="{BB962C8B-B14F-4D97-AF65-F5344CB8AC3E}">
        <p14:creationId xmlns:p14="http://schemas.microsoft.com/office/powerpoint/2010/main" val="17989088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8">
                                            <p:txEl>
                                              <p:pRg st="0" end="0"/>
                                            </p:txEl>
                                          </p:spTgt>
                                        </p:tgtEl>
                                        <p:attrNameLst>
                                          <p:attrName>style.visibility</p:attrName>
                                        </p:attrNameLst>
                                      </p:cBhvr>
                                      <p:to>
                                        <p:strVal val="visible"/>
                                      </p:to>
                                    </p:set>
                                    <p:animEffect transition="in" filter="fade">
                                      <p:cBhvr>
                                        <p:cTn id="7" dur="500"/>
                                        <p:tgtEl>
                                          <p:spTgt spid="4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8">
                                            <p:txEl>
                                              <p:pRg st="1" end="1"/>
                                            </p:txEl>
                                          </p:spTgt>
                                        </p:tgtEl>
                                        <p:attrNameLst>
                                          <p:attrName>style.visibility</p:attrName>
                                        </p:attrNameLst>
                                      </p:cBhvr>
                                      <p:to>
                                        <p:strVal val="visible"/>
                                      </p:to>
                                    </p:set>
                                    <p:animEffect transition="in" filter="fade">
                                      <p:cBhvr>
                                        <p:cTn id="12" dur="500"/>
                                        <p:tgtEl>
                                          <p:spTgt spid="48">
                                            <p:txEl>
                                              <p:pRg st="1" end="1"/>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48">
                                            <p:txEl>
                                              <p:pRg st="2" end="2"/>
                                            </p:txEl>
                                          </p:spTgt>
                                        </p:tgtEl>
                                        <p:attrNameLst>
                                          <p:attrName>style.visibility</p:attrName>
                                        </p:attrNameLst>
                                      </p:cBhvr>
                                      <p:to>
                                        <p:strVal val="visible"/>
                                      </p:to>
                                    </p:set>
                                    <p:animEffect transition="in" filter="fade">
                                      <p:cBhvr>
                                        <p:cTn id="15" dur="500"/>
                                        <p:tgtEl>
                                          <p:spTgt spid="48">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48">
                                            <p:txEl>
                                              <p:pRg st="4" end="4"/>
                                            </p:txEl>
                                          </p:spTgt>
                                        </p:tgtEl>
                                        <p:attrNameLst>
                                          <p:attrName>style.visibility</p:attrName>
                                        </p:attrNameLst>
                                      </p:cBhvr>
                                      <p:to>
                                        <p:strVal val="visible"/>
                                      </p:to>
                                    </p:set>
                                    <p:animEffect transition="in" filter="fade">
                                      <p:cBhvr>
                                        <p:cTn id="20" dur="500"/>
                                        <p:tgtEl>
                                          <p:spTgt spid="48">
                                            <p:txEl>
                                              <p:pRg st="4" end="4"/>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48">
                                            <p:txEl>
                                              <p:pRg st="5" end="5"/>
                                            </p:txEl>
                                          </p:spTgt>
                                        </p:tgtEl>
                                        <p:attrNameLst>
                                          <p:attrName>style.visibility</p:attrName>
                                        </p:attrNameLst>
                                      </p:cBhvr>
                                      <p:to>
                                        <p:strVal val="visible"/>
                                      </p:to>
                                    </p:set>
                                    <p:animEffect transition="in" filter="fade">
                                      <p:cBhvr>
                                        <p:cTn id="25" dur="500"/>
                                        <p:tgtEl>
                                          <p:spTgt spid="48">
                                            <p:txEl>
                                              <p:pRg st="5" end="5"/>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nodeType="clickEffect">
                                  <p:stCondLst>
                                    <p:cond delay="0"/>
                                  </p:stCondLst>
                                  <p:childTnLst>
                                    <p:set>
                                      <p:cBhvr>
                                        <p:cTn id="29" dur="1" fill="hold">
                                          <p:stCondLst>
                                            <p:cond delay="0"/>
                                          </p:stCondLst>
                                        </p:cTn>
                                        <p:tgtEl>
                                          <p:spTgt spid="48">
                                            <p:txEl>
                                              <p:pRg st="6" end="6"/>
                                            </p:txEl>
                                          </p:spTgt>
                                        </p:tgtEl>
                                        <p:attrNameLst>
                                          <p:attrName>style.visibility</p:attrName>
                                        </p:attrNameLst>
                                      </p:cBhvr>
                                      <p:to>
                                        <p:strVal val="visible"/>
                                      </p:to>
                                    </p:set>
                                    <p:animEffect transition="in" filter="fade">
                                      <p:cBhvr>
                                        <p:cTn id="30" dur="500"/>
                                        <p:tgtEl>
                                          <p:spTgt spid="48">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 name="Picture Placeholder 20" descr="Two person handshake">
            <a:extLst>
              <a:ext uri="{FF2B5EF4-FFF2-40B4-BE49-F238E27FC236}">
                <a16:creationId xmlns:a16="http://schemas.microsoft.com/office/drawing/2014/main" id="{42EF1974-141C-494C-A63E-216742273C6F}"/>
              </a:ext>
            </a:extLst>
          </p:cNvPr>
          <p:cNvPicPr>
            <a:picLocks noGrp="1" noChangeAspect="1"/>
          </p:cNvPicPr>
          <p:nvPr>
            <p:ph type="pic" sz="quarter" idx="13"/>
          </p:nvPr>
        </p:nvPicPr>
        <p:blipFill>
          <a:blip r:embed="rId3">
            <a:extLst>
              <a:ext uri="{28A0092B-C50C-407E-A947-70E740481C1C}">
                <a14:useLocalDpi xmlns:a14="http://schemas.microsoft.com/office/drawing/2010/main" val="0"/>
              </a:ext>
            </a:extLst>
          </a:blip>
          <a:stretch>
            <a:fillRect/>
          </a:stretch>
        </p:blipFill>
        <p:spPr>
          <a:xfrm>
            <a:off x="0" y="1031411"/>
            <a:ext cx="9144000" cy="5143500"/>
          </a:xfrm>
        </p:spPr>
      </p:pic>
      <p:sp>
        <p:nvSpPr>
          <p:cNvPr id="22" name="object 3" descr="Blue rectangle">
            <a:extLst>
              <a:ext uri="{FF2B5EF4-FFF2-40B4-BE49-F238E27FC236}">
                <a16:creationId xmlns:a16="http://schemas.microsoft.com/office/drawing/2014/main" id="{2D225086-68BE-4168-8F17-9443ADD89675}"/>
              </a:ext>
            </a:extLst>
          </p:cNvPr>
          <p:cNvSpPr/>
          <p:nvPr/>
        </p:nvSpPr>
        <p:spPr>
          <a:xfrm>
            <a:off x="-9526" y="1031411"/>
            <a:ext cx="9144000" cy="5143500"/>
          </a:xfrm>
          <a:custGeom>
            <a:avLst/>
            <a:gdLst/>
            <a:ahLst/>
            <a:cxnLst/>
            <a:rect l="l" t="t" r="r" b="b"/>
            <a:pathLst>
              <a:path w="12189460" h="6858000">
                <a:moveTo>
                  <a:pt x="0" y="6858000"/>
                </a:moveTo>
                <a:lnTo>
                  <a:pt x="12188952" y="6858000"/>
                </a:lnTo>
                <a:lnTo>
                  <a:pt x="12188952" y="0"/>
                </a:lnTo>
                <a:lnTo>
                  <a:pt x="0" y="0"/>
                </a:lnTo>
                <a:lnTo>
                  <a:pt x="0" y="6858000"/>
                </a:lnTo>
                <a:close/>
              </a:path>
            </a:pathLst>
          </a:custGeom>
          <a:solidFill>
            <a:schemeClr val="tx2">
              <a:alpha val="69999"/>
            </a:schemeClr>
          </a:solidFill>
        </p:spPr>
        <p:txBody>
          <a:bodyPr wrap="square" lIns="0" tIns="0" rIns="0" bIns="0" rtlCol="0"/>
          <a:lstStyle/>
          <a:p>
            <a:pPr marL="800100" lvl="1" indent="-342900">
              <a:buFont typeface="Arial" panose="020B0604020202020204" pitchFamily="34" charset="0"/>
              <a:buChar char="•"/>
            </a:pPr>
            <a:endParaRPr lang="en-US" sz="1400" dirty="0">
              <a:solidFill>
                <a:schemeClr val="bg1"/>
              </a:solidFill>
            </a:endParaRPr>
          </a:p>
        </p:txBody>
      </p:sp>
      <p:sp>
        <p:nvSpPr>
          <p:cNvPr id="2" name="Slide Number Placeholder 1">
            <a:extLst>
              <a:ext uri="{FF2B5EF4-FFF2-40B4-BE49-F238E27FC236}">
                <a16:creationId xmlns:a16="http://schemas.microsoft.com/office/drawing/2014/main" id="{3790A3AE-E658-426D-96CD-CB0614B7418A}"/>
              </a:ext>
            </a:extLst>
          </p:cNvPr>
          <p:cNvSpPr>
            <a:spLocks noGrp="1"/>
          </p:cNvSpPr>
          <p:nvPr>
            <p:ph type="sldNum" sz="quarter" idx="12"/>
          </p:nvPr>
        </p:nvSpPr>
        <p:spPr/>
        <p:txBody>
          <a:bodyPr/>
          <a:lstStyle/>
          <a:p>
            <a:fld id="{82EE24B5-652C-4DB5-B7C3-B5BBEC1280B1}" type="slidenum">
              <a:rPr lang="en-US" smtClean="0"/>
              <a:t>7</a:t>
            </a:fld>
            <a:endParaRPr lang="en-US" dirty="0"/>
          </a:p>
        </p:txBody>
      </p:sp>
      <p:sp>
        <p:nvSpPr>
          <p:cNvPr id="6" name="Title 5">
            <a:extLst>
              <a:ext uri="{FF2B5EF4-FFF2-40B4-BE49-F238E27FC236}">
                <a16:creationId xmlns:a16="http://schemas.microsoft.com/office/drawing/2014/main" id="{6BDEDF39-62EC-40AF-98F4-06A79F1F80F1}"/>
              </a:ext>
            </a:extLst>
          </p:cNvPr>
          <p:cNvSpPr>
            <a:spLocks noGrp="1"/>
          </p:cNvSpPr>
          <p:nvPr>
            <p:ph type="title"/>
          </p:nvPr>
        </p:nvSpPr>
        <p:spPr bwMode="ltGray">
          <a:xfrm>
            <a:off x="685800" y="1165500"/>
            <a:ext cx="7162800" cy="730493"/>
          </a:xfrm>
        </p:spPr>
        <p:txBody>
          <a:bodyPr>
            <a:noAutofit/>
          </a:bodyPr>
          <a:lstStyle/>
          <a:p>
            <a:pPr algn="ctr"/>
            <a:r>
              <a:rPr lang="en-US" sz="4400" dirty="0">
                <a:latin typeface="Calibri" panose="020F0502020204030204" pitchFamily="34" charset="0"/>
              </a:rPr>
              <a:t>Success</a:t>
            </a:r>
          </a:p>
        </p:txBody>
      </p:sp>
      <p:sp>
        <p:nvSpPr>
          <p:cNvPr id="24" name="object 5" descr="Beige rectangle">
            <a:extLst>
              <a:ext uri="{FF2B5EF4-FFF2-40B4-BE49-F238E27FC236}">
                <a16:creationId xmlns:a16="http://schemas.microsoft.com/office/drawing/2014/main" id="{73ED10AC-D04B-401B-A6A1-6069912D1664}"/>
              </a:ext>
            </a:extLst>
          </p:cNvPr>
          <p:cNvSpPr/>
          <p:nvPr/>
        </p:nvSpPr>
        <p:spPr bwMode="ltGray">
          <a:xfrm>
            <a:off x="3286125" y="1826090"/>
            <a:ext cx="2019300" cy="203993"/>
          </a:xfrm>
          <a:custGeom>
            <a:avLst/>
            <a:gdLst/>
            <a:ahLst/>
            <a:cxnLst/>
            <a:rect l="l" t="t" r="r" b="b"/>
            <a:pathLst>
              <a:path w="3931920">
                <a:moveTo>
                  <a:pt x="0" y="0"/>
                </a:moveTo>
                <a:lnTo>
                  <a:pt x="3931920" y="0"/>
                </a:lnTo>
              </a:path>
            </a:pathLst>
          </a:custGeom>
          <a:ln w="54864">
            <a:solidFill>
              <a:schemeClr val="accent1"/>
            </a:solidFill>
          </a:ln>
        </p:spPr>
        <p:txBody>
          <a:bodyPr wrap="square" lIns="0" tIns="0" rIns="0" bIns="0" rtlCol="0"/>
          <a:lstStyle/>
          <a:p>
            <a:endParaRPr lang="en-US" sz="1350" dirty="0"/>
          </a:p>
        </p:txBody>
      </p:sp>
      <p:sp>
        <p:nvSpPr>
          <p:cNvPr id="3" name="Title 5">
            <a:extLst>
              <a:ext uri="{FF2B5EF4-FFF2-40B4-BE49-F238E27FC236}">
                <a16:creationId xmlns:a16="http://schemas.microsoft.com/office/drawing/2014/main" id="{6F7C2BAF-E3FE-1A30-1096-8BDE37A565BD}"/>
              </a:ext>
            </a:extLst>
          </p:cNvPr>
          <p:cNvSpPr txBox="1">
            <a:spLocks/>
          </p:cNvSpPr>
          <p:nvPr/>
        </p:nvSpPr>
        <p:spPr bwMode="ltGray">
          <a:xfrm>
            <a:off x="0" y="2030082"/>
            <a:ext cx="9305925" cy="3999243"/>
          </a:xfrm>
          <a:prstGeom prst="rect">
            <a:avLst/>
          </a:prstGeom>
        </p:spPr>
        <p:txBody>
          <a:bodyPr vert="horz" lIns="91440" tIns="45720" rIns="91440" bIns="45720" rtlCol="0" anchor="ctr">
            <a:noAutofit/>
          </a:bodyPr>
          <a:lstStyle>
            <a:lvl1pPr algn="l" defTabSz="685766" rtl="0" eaLnBrk="1" latinLnBrk="0" hangingPunct="1">
              <a:lnSpc>
                <a:spcPct val="90000"/>
              </a:lnSpc>
              <a:spcBef>
                <a:spcPct val="0"/>
              </a:spcBef>
              <a:buNone/>
              <a:defRPr sz="2400" b="1" kern="1200">
                <a:solidFill>
                  <a:schemeClr val="bg1"/>
                </a:solidFill>
                <a:latin typeface="+mj-lt"/>
                <a:ea typeface="+mj-ea"/>
                <a:cs typeface="+mj-cs"/>
              </a:defRPr>
            </a:lvl1pPr>
          </a:lstStyle>
          <a:p>
            <a:pPr marL="342900" indent="-342900">
              <a:buFont typeface="Arial" panose="020B0604020202020204" pitchFamily="34" charset="0"/>
              <a:buChar char="•"/>
            </a:pPr>
            <a:r>
              <a:rPr lang="en-US" sz="3300" b="0" dirty="0">
                <a:latin typeface="+mn-lt"/>
              </a:rPr>
              <a:t>When we are successful at our jobs, what </a:t>
            </a:r>
            <a:r>
              <a:rPr lang="en-US" sz="3300" b="0" u="sng" dirty="0">
                <a:latin typeface="+mn-lt"/>
              </a:rPr>
              <a:t>positive</a:t>
            </a:r>
            <a:r>
              <a:rPr lang="en-US" sz="3300" b="0" dirty="0">
                <a:latin typeface="+mn-lt"/>
              </a:rPr>
              <a:t> reactions do people feed us?</a:t>
            </a:r>
          </a:p>
          <a:p>
            <a:pPr marL="800100" lvl="1" indent="-342900">
              <a:buFont typeface="Arial" panose="020B0604020202020204" pitchFamily="34" charset="0"/>
              <a:buChar char="•"/>
            </a:pPr>
            <a:r>
              <a:rPr lang="en-US" sz="3300" dirty="0">
                <a:solidFill>
                  <a:schemeClr val="bg1"/>
                </a:solidFill>
              </a:rPr>
              <a:t>Respect, Praise, Looked up to, admire your work, elevated in status, cheers for peers.  </a:t>
            </a:r>
          </a:p>
          <a:p>
            <a:pPr marL="800100" lvl="1" indent="-342900">
              <a:buFont typeface="Arial" panose="020B0604020202020204" pitchFamily="34" charset="0"/>
              <a:buChar char="•"/>
            </a:pPr>
            <a:r>
              <a:rPr lang="en-US" sz="3300" dirty="0">
                <a:solidFill>
                  <a:schemeClr val="bg1"/>
                </a:solidFill>
              </a:rPr>
              <a:t>More responsibilities, advancements in career</a:t>
            </a:r>
          </a:p>
          <a:p>
            <a:pPr marL="800100" lvl="1" indent="-342900">
              <a:buFont typeface="Arial" panose="020B0604020202020204" pitchFamily="34" charset="0"/>
              <a:buChar char="•"/>
            </a:pPr>
            <a:r>
              <a:rPr lang="en-US" sz="3300" dirty="0">
                <a:solidFill>
                  <a:schemeClr val="bg1"/>
                </a:solidFill>
              </a:rPr>
              <a:t>What</a:t>
            </a:r>
            <a:r>
              <a:rPr lang="en-US" sz="3300" b="0" dirty="0">
                <a:solidFill>
                  <a:schemeClr val="bg1"/>
                </a:solidFill>
              </a:rPr>
              <a:t> can these experience do to the view that we have of ourselves?  </a:t>
            </a:r>
            <a:endParaRPr lang="en-US" sz="3300" b="0" dirty="0"/>
          </a:p>
        </p:txBody>
      </p:sp>
    </p:spTree>
    <p:extLst>
      <p:ext uri="{BB962C8B-B14F-4D97-AF65-F5344CB8AC3E}">
        <p14:creationId xmlns:p14="http://schemas.microsoft.com/office/powerpoint/2010/main" val="9364469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4"/>
                                        </p:tgtEl>
                                        <p:attrNameLst>
                                          <p:attrName>style.visibility</p:attrName>
                                        </p:attrNameLst>
                                      </p:cBhvr>
                                      <p:to>
                                        <p:strVal val="visible"/>
                                      </p:to>
                                    </p:set>
                                    <p:animEffect transition="in" filter="fade">
                                      <p:cBhvr>
                                        <p:cTn id="10" dur="500"/>
                                        <p:tgtEl>
                                          <p:spTgt spid="24"/>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fade">
                                      <p:cBhvr>
                                        <p:cTn id="15" dur="500"/>
                                        <p:tgtEl>
                                          <p:spTgt spid="3">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Effect transition="in" filter="fade">
                                      <p:cBhvr>
                                        <p:cTn id="20" dur="500"/>
                                        <p:tgtEl>
                                          <p:spTgt spid="3">
                                            <p:txEl>
                                              <p:pRg st="1" end="1"/>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Effect transition="in" filter="fade">
                                      <p:cBhvr>
                                        <p:cTn id="25" dur="500"/>
                                        <p:tgtEl>
                                          <p:spTgt spid="3">
                                            <p:txEl>
                                              <p:pRg st="2" end="2"/>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nodeType="clickEffect">
                                  <p:stCondLst>
                                    <p:cond delay="0"/>
                                  </p:stCondLst>
                                  <p:childTnLst>
                                    <p:set>
                                      <p:cBhvr>
                                        <p:cTn id="29" dur="1" fill="hold">
                                          <p:stCondLst>
                                            <p:cond delay="0"/>
                                          </p:stCondLst>
                                        </p:cTn>
                                        <p:tgtEl>
                                          <p:spTgt spid="3">
                                            <p:txEl>
                                              <p:pRg st="3" end="3"/>
                                            </p:txEl>
                                          </p:spTgt>
                                        </p:tgtEl>
                                        <p:attrNameLst>
                                          <p:attrName>style.visibility</p:attrName>
                                        </p:attrNameLst>
                                      </p:cBhvr>
                                      <p:to>
                                        <p:strVal val="visible"/>
                                      </p:to>
                                    </p:set>
                                    <p:animEffect transition="in" filter="fade">
                                      <p:cBhvr>
                                        <p:cTn id="3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2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 name="Picture Placeholder 20" descr="Two person handshake">
            <a:extLst>
              <a:ext uri="{FF2B5EF4-FFF2-40B4-BE49-F238E27FC236}">
                <a16:creationId xmlns:a16="http://schemas.microsoft.com/office/drawing/2014/main" id="{42EF1974-141C-494C-A63E-216742273C6F}"/>
              </a:ext>
            </a:extLst>
          </p:cNvPr>
          <p:cNvPicPr>
            <a:picLocks noGrp="1" noChangeAspect="1"/>
          </p:cNvPicPr>
          <p:nvPr>
            <p:ph type="pic" sz="quarter" idx="13"/>
          </p:nvPr>
        </p:nvPicPr>
        <p:blipFill>
          <a:blip r:embed="rId3">
            <a:extLst>
              <a:ext uri="{28A0092B-C50C-407E-A947-70E740481C1C}">
                <a14:useLocalDpi xmlns:a14="http://schemas.microsoft.com/office/drawing/2010/main" val="0"/>
              </a:ext>
            </a:extLst>
          </a:blip>
          <a:stretch>
            <a:fillRect/>
          </a:stretch>
        </p:blipFill>
        <p:spPr>
          <a:xfrm>
            <a:off x="0" y="1031411"/>
            <a:ext cx="9144000" cy="5143500"/>
          </a:xfrm>
        </p:spPr>
      </p:pic>
      <p:sp>
        <p:nvSpPr>
          <p:cNvPr id="22" name="object 3" descr="Blue rectangle">
            <a:extLst>
              <a:ext uri="{FF2B5EF4-FFF2-40B4-BE49-F238E27FC236}">
                <a16:creationId xmlns:a16="http://schemas.microsoft.com/office/drawing/2014/main" id="{2D225086-68BE-4168-8F17-9443ADD89675}"/>
              </a:ext>
            </a:extLst>
          </p:cNvPr>
          <p:cNvSpPr/>
          <p:nvPr/>
        </p:nvSpPr>
        <p:spPr>
          <a:xfrm>
            <a:off x="-9526" y="1031411"/>
            <a:ext cx="9144000" cy="5143500"/>
          </a:xfrm>
          <a:custGeom>
            <a:avLst/>
            <a:gdLst/>
            <a:ahLst/>
            <a:cxnLst/>
            <a:rect l="l" t="t" r="r" b="b"/>
            <a:pathLst>
              <a:path w="12189460" h="6858000">
                <a:moveTo>
                  <a:pt x="0" y="6858000"/>
                </a:moveTo>
                <a:lnTo>
                  <a:pt x="12188952" y="6858000"/>
                </a:lnTo>
                <a:lnTo>
                  <a:pt x="12188952" y="0"/>
                </a:lnTo>
                <a:lnTo>
                  <a:pt x="0" y="0"/>
                </a:lnTo>
                <a:lnTo>
                  <a:pt x="0" y="6858000"/>
                </a:lnTo>
                <a:close/>
              </a:path>
            </a:pathLst>
          </a:custGeom>
          <a:solidFill>
            <a:schemeClr val="tx2">
              <a:alpha val="69999"/>
            </a:schemeClr>
          </a:solidFill>
        </p:spPr>
        <p:txBody>
          <a:bodyPr wrap="square" lIns="0" tIns="0" rIns="0" bIns="0" rtlCol="0"/>
          <a:lstStyle/>
          <a:p>
            <a:pPr marL="800100" lvl="1" indent="-342900">
              <a:buFont typeface="Arial" panose="020B0604020202020204" pitchFamily="34" charset="0"/>
              <a:buChar char="•"/>
            </a:pPr>
            <a:endParaRPr lang="en-US" sz="1400" dirty="0">
              <a:solidFill>
                <a:schemeClr val="bg1"/>
              </a:solidFill>
            </a:endParaRPr>
          </a:p>
        </p:txBody>
      </p:sp>
      <p:sp>
        <p:nvSpPr>
          <p:cNvPr id="2" name="Slide Number Placeholder 1">
            <a:extLst>
              <a:ext uri="{FF2B5EF4-FFF2-40B4-BE49-F238E27FC236}">
                <a16:creationId xmlns:a16="http://schemas.microsoft.com/office/drawing/2014/main" id="{3790A3AE-E658-426D-96CD-CB0614B7418A}"/>
              </a:ext>
            </a:extLst>
          </p:cNvPr>
          <p:cNvSpPr>
            <a:spLocks noGrp="1"/>
          </p:cNvSpPr>
          <p:nvPr>
            <p:ph type="sldNum" sz="quarter" idx="12"/>
          </p:nvPr>
        </p:nvSpPr>
        <p:spPr/>
        <p:txBody>
          <a:bodyPr/>
          <a:lstStyle/>
          <a:p>
            <a:fld id="{82EE24B5-652C-4DB5-B7C3-B5BBEC1280B1}" type="slidenum">
              <a:rPr lang="en-US" smtClean="0"/>
              <a:t>8</a:t>
            </a:fld>
            <a:endParaRPr lang="en-US" dirty="0"/>
          </a:p>
        </p:txBody>
      </p:sp>
      <p:sp>
        <p:nvSpPr>
          <p:cNvPr id="6" name="Title 5">
            <a:extLst>
              <a:ext uri="{FF2B5EF4-FFF2-40B4-BE49-F238E27FC236}">
                <a16:creationId xmlns:a16="http://schemas.microsoft.com/office/drawing/2014/main" id="{6BDEDF39-62EC-40AF-98F4-06A79F1F80F1}"/>
              </a:ext>
            </a:extLst>
          </p:cNvPr>
          <p:cNvSpPr>
            <a:spLocks noGrp="1"/>
          </p:cNvSpPr>
          <p:nvPr>
            <p:ph type="title"/>
          </p:nvPr>
        </p:nvSpPr>
        <p:spPr bwMode="ltGray">
          <a:xfrm>
            <a:off x="685800" y="1165500"/>
            <a:ext cx="7162800" cy="730493"/>
          </a:xfrm>
        </p:spPr>
        <p:txBody>
          <a:bodyPr>
            <a:noAutofit/>
          </a:bodyPr>
          <a:lstStyle/>
          <a:p>
            <a:pPr algn="ctr"/>
            <a:r>
              <a:rPr lang="en-US" sz="4400" dirty="0">
                <a:latin typeface="Calibri" panose="020F0502020204030204" pitchFamily="34" charset="0"/>
              </a:rPr>
              <a:t>IS PRIDE A SIN?</a:t>
            </a:r>
          </a:p>
        </p:txBody>
      </p:sp>
      <p:sp>
        <p:nvSpPr>
          <p:cNvPr id="24" name="object 5" descr="Beige rectangle">
            <a:extLst>
              <a:ext uri="{FF2B5EF4-FFF2-40B4-BE49-F238E27FC236}">
                <a16:creationId xmlns:a16="http://schemas.microsoft.com/office/drawing/2014/main" id="{73ED10AC-D04B-401B-A6A1-6069912D1664}"/>
              </a:ext>
            </a:extLst>
          </p:cNvPr>
          <p:cNvSpPr/>
          <p:nvPr/>
        </p:nvSpPr>
        <p:spPr bwMode="ltGray">
          <a:xfrm>
            <a:off x="2562225" y="1826090"/>
            <a:ext cx="3343275" cy="203993"/>
          </a:xfrm>
          <a:custGeom>
            <a:avLst/>
            <a:gdLst/>
            <a:ahLst/>
            <a:cxnLst/>
            <a:rect l="l" t="t" r="r" b="b"/>
            <a:pathLst>
              <a:path w="3931920">
                <a:moveTo>
                  <a:pt x="0" y="0"/>
                </a:moveTo>
                <a:lnTo>
                  <a:pt x="3931920" y="0"/>
                </a:lnTo>
              </a:path>
            </a:pathLst>
          </a:custGeom>
          <a:ln w="54864">
            <a:solidFill>
              <a:schemeClr val="accent1"/>
            </a:solidFill>
          </a:ln>
        </p:spPr>
        <p:txBody>
          <a:bodyPr wrap="square" lIns="0" tIns="0" rIns="0" bIns="0" rtlCol="0"/>
          <a:lstStyle/>
          <a:p>
            <a:endParaRPr lang="en-US" sz="1350" dirty="0"/>
          </a:p>
        </p:txBody>
      </p:sp>
      <p:sp>
        <p:nvSpPr>
          <p:cNvPr id="3" name="Title 5">
            <a:extLst>
              <a:ext uri="{FF2B5EF4-FFF2-40B4-BE49-F238E27FC236}">
                <a16:creationId xmlns:a16="http://schemas.microsoft.com/office/drawing/2014/main" id="{6F7C2BAF-E3FE-1A30-1096-8BDE37A565BD}"/>
              </a:ext>
            </a:extLst>
          </p:cNvPr>
          <p:cNvSpPr txBox="1">
            <a:spLocks/>
          </p:cNvSpPr>
          <p:nvPr/>
        </p:nvSpPr>
        <p:spPr bwMode="ltGray">
          <a:xfrm>
            <a:off x="0" y="1971676"/>
            <a:ext cx="9143999" cy="4057649"/>
          </a:xfrm>
          <a:prstGeom prst="rect">
            <a:avLst/>
          </a:prstGeom>
        </p:spPr>
        <p:txBody>
          <a:bodyPr vert="horz" lIns="91440" tIns="45720" rIns="91440" bIns="45720" rtlCol="0" anchor="ctr">
            <a:noAutofit/>
          </a:bodyPr>
          <a:lstStyle>
            <a:lvl1pPr algn="l" defTabSz="685766" rtl="0" eaLnBrk="1" latinLnBrk="0" hangingPunct="1">
              <a:lnSpc>
                <a:spcPct val="90000"/>
              </a:lnSpc>
              <a:spcBef>
                <a:spcPct val="0"/>
              </a:spcBef>
              <a:buNone/>
              <a:defRPr sz="2400" b="1" kern="1200">
                <a:solidFill>
                  <a:schemeClr val="bg1"/>
                </a:solidFill>
                <a:latin typeface="+mj-lt"/>
                <a:ea typeface="+mj-ea"/>
                <a:cs typeface="+mj-cs"/>
              </a:defRPr>
            </a:lvl1pPr>
          </a:lstStyle>
          <a:p>
            <a:pPr marL="342900" indent="-342900">
              <a:buFont typeface="Arial" panose="020B0604020202020204" pitchFamily="34" charset="0"/>
              <a:buChar char="•"/>
            </a:pPr>
            <a:r>
              <a:rPr lang="en-US" sz="3400" b="0" dirty="0"/>
              <a:t>What is the definitions of Pride?</a:t>
            </a:r>
          </a:p>
          <a:p>
            <a:pPr marL="800100" lvl="1" indent="-342900">
              <a:buFont typeface="Arial" panose="020B0604020202020204" pitchFamily="34" charset="0"/>
              <a:buChar char="•"/>
            </a:pPr>
            <a:r>
              <a:rPr lang="en-US" sz="3400" dirty="0">
                <a:solidFill>
                  <a:schemeClr val="bg1"/>
                </a:solidFill>
              </a:rPr>
              <a:t>I am proud of my daughters, military pride to stand up for the nation.</a:t>
            </a:r>
            <a:endParaRPr lang="en-US" sz="3400" b="0" dirty="0"/>
          </a:p>
          <a:p>
            <a:pPr marL="342900" indent="-342900">
              <a:buFont typeface="Arial" panose="020B0604020202020204" pitchFamily="34" charset="0"/>
              <a:buChar char="•"/>
            </a:pPr>
            <a:r>
              <a:rPr lang="en-US" sz="3400" b="0" dirty="0"/>
              <a:t>Pride - where we are setting ourselves up over others, deciding that we are more important than others, and that makes us believe we are able to decide for ourselves what is right or wrong</a:t>
            </a:r>
          </a:p>
        </p:txBody>
      </p:sp>
    </p:spTree>
    <p:extLst>
      <p:ext uri="{BB962C8B-B14F-4D97-AF65-F5344CB8AC3E}">
        <p14:creationId xmlns:p14="http://schemas.microsoft.com/office/powerpoint/2010/main" val="26915932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4"/>
                                        </p:tgtEl>
                                        <p:attrNameLst>
                                          <p:attrName>style.visibility</p:attrName>
                                        </p:attrNameLst>
                                      </p:cBhvr>
                                      <p:to>
                                        <p:strVal val="visible"/>
                                      </p:to>
                                    </p:set>
                                    <p:animEffect transition="in" filter="fade">
                                      <p:cBhvr>
                                        <p:cTn id="10" dur="500"/>
                                        <p:tgtEl>
                                          <p:spTgt spid="24"/>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fade">
                                      <p:cBhvr>
                                        <p:cTn id="15" dur="500"/>
                                        <p:tgtEl>
                                          <p:spTgt spid="3">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Effect transition="in" filter="fade">
                                      <p:cBhvr>
                                        <p:cTn id="20" dur="500"/>
                                        <p:tgtEl>
                                          <p:spTgt spid="3">
                                            <p:txEl>
                                              <p:pRg st="1" end="1"/>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Effect transition="in" filter="fade">
                                      <p:cBhvr>
                                        <p:cTn id="25"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2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 name="Picture Placeholder 20" descr="Two person handshake">
            <a:extLst>
              <a:ext uri="{FF2B5EF4-FFF2-40B4-BE49-F238E27FC236}">
                <a16:creationId xmlns:a16="http://schemas.microsoft.com/office/drawing/2014/main" id="{42EF1974-141C-494C-A63E-216742273C6F}"/>
              </a:ext>
            </a:extLst>
          </p:cNvPr>
          <p:cNvPicPr>
            <a:picLocks noGrp="1" noChangeAspect="1"/>
          </p:cNvPicPr>
          <p:nvPr>
            <p:ph type="pic" sz="quarter" idx="13"/>
          </p:nvPr>
        </p:nvPicPr>
        <p:blipFill>
          <a:blip r:embed="rId3">
            <a:extLst>
              <a:ext uri="{28A0092B-C50C-407E-A947-70E740481C1C}">
                <a14:useLocalDpi xmlns:a14="http://schemas.microsoft.com/office/drawing/2010/main" val="0"/>
              </a:ext>
            </a:extLst>
          </a:blip>
          <a:stretch>
            <a:fillRect/>
          </a:stretch>
        </p:blipFill>
        <p:spPr>
          <a:xfrm>
            <a:off x="0" y="1031411"/>
            <a:ext cx="9144000" cy="5143500"/>
          </a:xfrm>
        </p:spPr>
      </p:pic>
      <p:sp>
        <p:nvSpPr>
          <p:cNvPr id="22" name="object 3" descr="Blue rectangle">
            <a:extLst>
              <a:ext uri="{FF2B5EF4-FFF2-40B4-BE49-F238E27FC236}">
                <a16:creationId xmlns:a16="http://schemas.microsoft.com/office/drawing/2014/main" id="{2D225086-68BE-4168-8F17-9443ADD89675}"/>
              </a:ext>
            </a:extLst>
          </p:cNvPr>
          <p:cNvSpPr/>
          <p:nvPr/>
        </p:nvSpPr>
        <p:spPr>
          <a:xfrm>
            <a:off x="-9526" y="1031411"/>
            <a:ext cx="9144000" cy="5143500"/>
          </a:xfrm>
          <a:custGeom>
            <a:avLst/>
            <a:gdLst/>
            <a:ahLst/>
            <a:cxnLst/>
            <a:rect l="l" t="t" r="r" b="b"/>
            <a:pathLst>
              <a:path w="12189460" h="6858000">
                <a:moveTo>
                  <a:pt x="0" y="6858000"/>
                </a:moveTo>
                <a:lnTo>
                  <a:pt x="12188952" y="6858000"/>
                </a:lnTo>
                <a:lnTo>
                  <a:pt x="12188952" y="0"/>
                </a:lnTo>
                <a:lnTo>
                  <a:pt x="0" y="0"/>
                </a:lnTo>
                <a:lnTo>
                  <a:pt x="0" y="6858000"/>
                </a:lnTo>
                <a:close/>
              </a:path>
            </a:pathLst>
          </a:custGeom>
          <a:solidFill>
            <a:schemeClr val="tx2">
              <a:alpha val="69999"/>
            </a:schemeClr>
          </a:solidFill>
        </p:spPr>
        <p:txBody>
          <a:bodyPr wrap="square" lIns="0" tIns="0" rIns="0" bIns="0" rtlCol="0"/>
          <a:lstStyle/>
          <a:p>
            <a:pPr marL="800100" lvl="1" indent="-342900">
              <a:buFont typeface="Arial" panose="020B0604020202020204" pitchFamily="34" charset="0"/>
              <a:buChar char="•"/>
            </a:pPr>
            <a:endParaRPr lang="en-US" sz="1400" dirty="0">
              <a:solidFill>
                <a:schemeClr val="bg1"/>
              </a:solidFill>
            </a:endParaRPr>
          </a:p>
        </p:txBody>
      </p:sp>
      <p:sp>
        <p:nvSpPr>
          <p:cNvPr id="2" name="Slide Number Placeholder 1">
            <a:extLst>
              <a:ext uri="{FF2B5EF4-FFF2-40B4-BE49-F238E27FC236}">
                <a16:creationId xmlns:a16="http://schemas.microsoft.com/office/drawing/2014/main" id="{3790A3AE-E658-426D-96CD-CB0614B7418A}"/>
              </a:ext>
            </a:extLst>
          </p:cNvPr>
          <p:cNvSpPr>
            <a:spLocks noGrp="1"/>
          </p:cNvSpPr>
          <p:nvPr>
            <p:ph type="sldNum" sz="quarter" idx="12"/>
          </p:nvPr>
        </p:nvSpPr>
        <p:spPr/>
        <p:txBody>
          <a:bodyPr/>
          <a:lstStyle/>
          <a:p>
            <a:fld id="{82EE24B5-652C-4DB5-B7C3-B5BBEC1280B1}" type="slidenum">
              <a:rPr lang="en-US" smtClean="0"/>
              <a:t>9</a:t>
            </a:fld>
            <a:endParaRPr lang="en-US" dirty="0"/>
          </a:p>
        </p:txBody>
      </p:sp>
      <p:sp>
        <p:nvSpPr>
          <p:cNvPr id="6" name="Title 5">
            <a:extLst>
              <a:ext uri="{FF2B5EF4-FFF2-40B4-BE49-F238E27FC236}">
                <a16:creationId xmlns:a16="http://schemas.microsoft.com/office/drawing/2014/main" id="{6BDEDF39-62EC-40AF-98F4-06A79F1F80F1}"/>
              </a:ext>
            </a:extLst>
          </p:cNvPr>
          <p:cNvSpPr>
            <a:spLocks noGrp="1"/>
          </p:cNvSpPr>
          <p:nvPr>
            <p:ph type="title"/>
          </p:nvPr>
        </p:nvSpPr>
        <p:spPr bwMode="ltGray">
          <a:xfrm>
            <a:off x="685800" y="1089300"/>
            <a:ext cx="7162800" cy="730493"/>
          </a:xfrm>
        </p:spPr>
        <p:txBody>
          <a:bodyPr>
            <a:noAutofit/>
          </a:bodyPr>
          <a:lstStyle/>
          <a:p>
            <a:pPr algn="ctr"/>
            <a:r>
              <a:rPr lang="en-US" sz="4400" dirty="0">
                <a:latin typeface="Calibri" panose="020F0502020204030204" pitchFamily="34" charset="0"/>
              </a:rPr>
              <a:t>PRIDE</a:t>
            </a:r>
          </a:p>
        </p:txBody>
      </p:sp>
      <p:sp>
        <p:nvSpPr>
          <p:cNvPr id="24" name="object 5" descr="Beige rectangle">
            <a:extLst>
              <a:ext uri="{FF2B5EF4-FFF2-40B4-BE49-F238E27FC236}">
                <a16:creationId xmlns:a16="http://schemas.microsoft.com/office/drawing/2014/main" id="{73ED10AC-D04B-401B-A6A1-6069912D1664}"/>
              </a:ext>
            </a:extLst>
          </p:cNvPr>
          <p:cNvSpPr/>
          <p:nvPr/>
        </p:nvSpPr>
        <p:spPr bwMode="ltGray">
          <a:xfrm>
            <a:off x="3552825" y="1721315"/>
            <a:ext cx="1419225" cy="203993"/>
          </a:xfrm>
          <a:custGeom>
            <a:avLst/>
            <a:gdLst/>
            <a:ahLst/>
            <a:cxnLst/>
            <a:rect l="l" t="t" r="r" b="b"/>
            <a:pathLst>
              <a:path w="3931920">
                <a:moveTo>
                  <a:pt x="0" y="0"/>
                </a:moveTo>
                <a:lnTo>
                  <a:pt x="3931920" y="0"/>
                </a:lnTo>
              </a:path>
            </a:pathLst>
          </a:custGeom>
          <a:ln w="54864">
            <a:solidFill>
              <a:schemeClr val="accent1"/>
            </a:solidFill>
          </a:ln>
        </p:spPr>
        <p:txBody>
          <a:bodyPr wrap="square" lIns="0" tIns="0" rIns="0" bIns="0" rtlCol="0"/>
          <a:lstStyle/>
          <a:p>
            <a:endParaRPr lang="en-US" sz="1350" dirty="0"/>
          </a:p>
        </p:txBody>
      </p:sp>
      <p:sp>
        <p:nvSpPr>
          <p:cNvPr id="3" name="Title 5">
            <a:extLst>
              <a:ext uri="{FF2B5EF4-FFF2-40B4-BE49-F238E27FC236}">
                <a16:creationId xmlns:a16="http://schemas.microsoft.com/office/drawing/2014/main" id="{6F7C2BAF-E3FE-1A30-1096-8BDE37A565BD}"/>
              </a:ext>
            </a:extLst>
          </p:cNvPr>
          <p:cNvSpPr txBox="1">
            <a:spLocks/>
          </p:cNvSpPr>
          <p:nvPr/>
        </p:nvSpPr>
        <p:spPr bwMode="ltGray">
          <a:xfrm>
            <a:off x="0" y="1876426"/>
            <a:ext cx="9143999" cy="4057649"/>
          </a:xfrm>
          <a:prstGeom prst="rect">
            <a:avLst/>
          </a:prstGeom>
        </p:spPr>
        <p:txBody>
          <a:bodyPr vert="horz" lIns="91440" tIns="45720" rIns="91440" bIns="45720" rtlCol="0" anchor="ctr">
            <a:noAutofit/>
          </a:bodyPr>
          <a:lstStyle>
            <a:lvl1pPr algn="l" defTabSz="685766" rtl="0" eaLnBrk="1" latinLnBrk="0" hangingPunct="1">
              <a:lnSpc>
                <a:spcPct val="90000"/>
              </a:lnSpc>
              <a:spcBef>
                <a:spcPct val="0"/>
              </a:spcBef>
              <a:buNone/>
              <a:defRPr sz="2400" b="1" kern="1200">
                <a:solidFill>
                  <a:schemeClr val="bg1"/>
                </a:solidFill>
                <a:latin typeface="+mj-lt"/>
                <a:ea typeface="+mj-ea"/>
                <a:cs typeface="+mj-cs"/>
              </a:defRPr>
            </a:lvl1pPr>
          </a:lstStyle>
          <a:p>
            <a:pPr marL="342900" indent="-342900">
              <a:buFont typeface="Arial" panose="020B0604020202020204" pitchFamily="34" charset="0"/>
              <a:buChar char="•"/>
            </a:pPr>
            <a:r>
              <a:rPr lang="en-US" sz="3600" b="0" dirty="0"/>
              <a:t>How long does it take to read the Bible before we see an example of someone having to decide between obedience and Pride?</a:t>
            </a:r>
          </a:p>
          <a:p>
            <a:pPr marL="800100" lvl="1" indent="-342900">
              <a:buFont typeface="Arial" panose="020B0604020202020204" pitchFamily="34" charset="0"/>
              <a:buChar char="•"/>
            </a:pPr>
            <a:r>
              <a:rPr lang="en-US" sz="3400" u="sng" dirty="0">
                <a:solidFill>
                  <a:schemeClr val="bg1"/>
                </a:solidFill>
              </a:rPr>
              <a:t>[Gen 3:4-5 NKJV] </a:t>
            </a:r>
            <a:r>
              <a:rPr lang="en-US" sz="3400" dirty="0">
                <a:solidFill>
                  <a:schemeClr val="bg1"/>
                </a:solidFill>
              </a:rPr>
              <a:t>4 Then the serpent said to the woman, "You will not surely die. 5 "For God knows that in the day you eat of it your eyes will be opened, and you will be like God, knowing good and evil."</a:t>
            </a:r>
            <a:endParaRPr lang="en-US" sz="3400" b="0" dirty="0">
              <a:solidFill>
                <a:schemeClr val="bg1"/>
              </a:solidFill>
            </a:endParaRPr>
          </a:p>
        </p:txBody>
      </p:sp>
      <p:cxnSp>
        <p:nvCxnSpPr>
          <p:cNvPr id="5" name="Straight Connector 4">
            <a:extLst>
              <a:ext uri="{FF2B5EF4-FFF2-40B4-BE49-F238E27FC236}">
                <a16:creationId xmlns:a16="http://schemas.microsoft.com/office/drawing/2014/main" id="{9CAC9015-B8AC-42F2-8079-46E22B38B6C4}"/>
              </a:ext>
            </a:extLst>
          </p:cNvPr>
          <p:cNvCxnSpPr/>
          <p:nvPr/>
        </p:nvCxnSpPr>
        <p:spPr>
          <a:xfrm flipH="1">
            <a:off x="904875" y="5981700"/>
            <a:ext cx="2085975" cy="0"/>
          </a:xfrm>
          <a:prstGeom prst="line">
            <a:avLst/>
          </a:prstGeom>
          <a:ln w="28575"/>
        </p:spPr>
        <p:style>
          <a:lnRef idx="3">
            <a:schemeClr val="accent6"/>
          </a:lnRef>
          <a:fillRef idx="0">
            <a:schemeClr val="accent6"/>
          </a:fillRef>
          <a:effectRef idx="2">
            <a:schemeClr val="accent6"/>
          </a:effectRef>
          <a:fontRef idx="minor">
            <a:schemeClr val="tx1"/>
          </a:fontRef>
        </p:style>
      </p:cxnSp>
    </p:spTree>
    <p:extLst>
      <p:ext uri="{BB962C8B-B14F-4D97-AF65-F5344CB8AC3E}">
        <p14:creationId xmlns:p14="http://schemas.microsoft.com/office/powerpoint/2010/main" val="34265117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4"/>
                                        </p:tgtEl>
                                        <p:attrNameLst>
                                          <p:attrName>style.visibility</p:attrName>
                                        </p:attrNameLst>
                                      </p:cBhvr>
                                      <p:to>
                                        <p:strVal val="visible"/>
                                      </p:to>
                                    </p:set>
                                    <p:animEffect transition="in" filter="fade">
                                      <p:cBhvr>
                                        <p:cTn id="10" dur="500"/>
                                        <p:tgtEl>
                                          <p:spTgt spid="24"/>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fade">
                                      <p:cBhvr>
                                        <p:cTn id="15" dur="500"/>
                                        <p:tgtEl>
                                          <p:spTgt spid="3">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Effect transition="in" filter="fade">
                                      <p:cBhvr>
                                        <p:cTn id="20" dur="500"/>
                                        <p:tgtEl>
                                          <p:spTgt spid="3">
                                            <p:txEl>
                                              <p:pRg st="1" end="1"/>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5"/>
                                        </p:tgtEl>
                                        <p:attrNameLst>
                                          <p:attrName>style.visibility</p:attrName>
                                        </p:attrNameLst>
                                      </p:cBhvr>
                                      <p:to>
                                        <p:strVal val="visible"/>
                                      </p:to>
                                    </p:set>
                                    <p:animEffect transition="in" filter="fade">
                                      <p:cBhvr>
                                        <p:cTn id="25"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24"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SLIDO_APP_VERSION" val="1.5.3.3511"/>
  <p:tag name="SLIDO_PRESENTATION_ID" val="00000000-0000-0000-0000-000000000000"/>
  <p:tag name="SLIDO_EVENT_UUID" val="bac6d70a-1c2c-4fcc-9027-8bf9ea007be4"/>
  <p:tag name="SLIDO_EVENT_SECTION_UUID" val="c5ea68fd-8254-4986-a546-25ef0cf4dfc7"/>
</p:tagLst>
</file>

<file path=ppt/theme/theme1.xml><?xml version="1.0" encoding="utf-8"?>
<a:theme xmlns:a="http://schemas.openxmlformats.org/drawingml/2006/main" name="Office Theme">
  <a:themeElements>
    <a:clrScheme name="Custom 30">
      <a:dk1>
        <a:sysClr val="windowText" lastClr="000000"/>
      </a:dk1>
      <a:lt1>
        <a:sysClr val="window" lastClr="FFFFFF"/>
      </a:lt1>
      <a:dk2>
        <a:srgbClr val="00292E"/>
      </a:dk2>
      <a:lt2>
        <a:srgbClr val="64B2C1"/>
      </a:lt2>
      <a:accent1>
        <a:srgbClr val="F0CDA1"/>
      </a:accent1>
      <a:accent2>
        <a:srgbClr val="107082"/>
      </a:accent2>
      <a:accent3>
        <a:srgbClr val="054854"/>
      </a:accent3>
      <a:accent4>
        <a:srgbClr val="00AEEF"/>
      </a:accent4>
      <a:accent5>
        <a:srgbClr val="F99927"/>
      </a:accent5>
      <a:accent6>
        <a:srgbClr val="EC7216"/>
      </a:accent6>
      <a:hlink>
        <a:srgbClr val="000000"/>
      </a:hlink>
      <a:folHlink>
        <a:srgbClr val="000000"/>
      </a:folHlink>
    </a:clrScheme>
    <a:fontScheme name="Custom 25">
      <a:majorFont>
        <a:latin typeface="Gill Sans MT"/>
        <a:ea typeface=""/>
        <a:cs typeface=""/>
      </a:majorFont>
      <a:minorFont>
        <a:latin typeface="Arial "/>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tx2"/>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TM23188392_Professional services pitch deck_SL_V1.potx" id="{A16A60D7-542B-43C6-BB27-7BA8168B4019}" vid="{8C6CFC53-4DED-4518-8264-5814B6A3711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MediaServiceKeyPoints xmlns="71af3243-3dd4-4a8d-8c0d-dd76da1f02a5"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1" ma:contentTypeDescription="Create a new document." ma:contentTypeScope="" ma:versionID="9677210f24a1be23c92c90fd886aa0aa">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60e05723c5c1908df1a1a4ebf11d344e"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171946EF-A3EA-4ECB-8D9A-56C36FFF4075}">
  <ds:schemaRefs>
    <ds:schemaRef ds:uri="http://schemas.microsoft.com/office/2006/metadata/properties"/>
    <ds:schemaRef ds:uri="http://schemas.microsoft.com/office/infopath/2007/PartnerControls"/>
    <ds:schemaRef ds:uri="71af3243-3dd4-4a8d-8c0d-dd76da1f02a5"/>
  </ds:schemaRefs>
</ds:datastoreItem>
</file>

<file path=customXml/itemProps2.xml><?xml version="1.0" encoding="utf-8"?>
<ds:datastoreItem xmlns:ds="http://schemas.openxmlformats.org/officeDocument/2006/customXml" ds:itemID="{FFDD087A-3273-4D74-8700-4C8E2BE507D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72DAF9E5-DED4-4A50-A81B-4CC218A03F2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Professional services pitch deck</Template>
  <TotalTime>22042</TotalTime>
  <Words>1982</Words>
  <Application>Microsoft Office PowerPoint</Application>
  <PresentationFormat>On-screen Show (4:3)</PresentationFormat>
  <Paragraphs>277</Paragraphs>
  <Slides>23</Slides>
  <Notes>22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23</vt:i4>
      </vt:variant>
    </vt:vector>
  </HeadingPairs>
  <TitlesOfParts>
    <vt:vector size="29" baseType="lpstr">
      <vt:lpstr>Batang</vt:lpstr>
      <vt:lpstr>Arial</vt:lpstr>
      <vt:lpstr>Arial </vt:lpstr>
      <vt:lpstr>Calibri</vt:lpstr>
      <vt:lpstr>Gill Sans MT</vt:lpstr>
      <vt:lpstr>Office Theme</vt:lpstr>
      <vt:lpstr>PowerPoint Presentation</vt:lpstr>
      <vt:lpstr>Christians in the Workplace</vt:lpstr>
      <vt:lpstr>Class Schedule</vt:lpstr>
      <vt:lpstr>Class Schedule</vt:lpstr>
      <vt:lpstr>Quick Review</vt:lpstr>
      <vt:lpstr>PowerPoint Presentation</vt:lpstr>
      <vt:lpstr>Success</vt:lpstr>
      <vt:lpstr>IS PRIDE A SIN?</vt:lpstr>
      <vt:lpstr>PRIDE</vt:lpstr>
      <vt:lpstr>PRIDE of SELF</vt:lpstr>
      <vt:lpstr>God’s view of Pride</vt:lpstr>
      <vt:lpstr>What is on the opposite side of Pride? </vt:lpstr>
      <vt:lpstr>Bible example – (YOUNG ADULTS)</vt:lpstr>
      <vt:lpstr>Pride vs Humility</vt:lpstr>
      <vt:lpstr>Warning signs that lead to Pride</vt:lpstr>
      <vt:lpstr>Questions</vt:lpstr>
      <vt:lpstr>Prideful service to God?</vt:lpstr>
      <vt:lpstr>Questions</vt:lpstr>
      <vt:lpstr>What is the message related to our service?</vt:lpstr>
      <vt:lpstr>Other Sins associated with Pride?</vt:lpstr>
      <vt:lpstr>How do we overcome Pride?</vt:lpstr>
      <vt:lpstr>Ambition – James 3:13-17 ****</vt:lpstr>
      <vt:lpstr>Class Schedule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Christians in the Workplace Matthew 10:16</dc:title>
  <dc:creator>Alex Morolez</dc:creator>
  <cp:lastModifiedBy>Robert McDonald</cp:lastModifiedBy>
  <cp:revision>49</cp:revision>
  <dcterms:created xsi:type="dcterms:W3CDTF">2022-11-19T21:16:58Z</dcterms:created>
  <dcterms:modified xsi:type="dcterms:W3CDTF">2022-12-18T14:09:48Z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y fmtid="{D5CDD505-2E9C-101B-9397-08002B2CF9AE}" pid="3" name="SlidoAppVersion">
    <vt:lpwstr>1.5.3.3511</vt:lpwstr>
  </property>
</Properties>
</file>