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7" r:id="rId2"/>
    <p:sldId id="261" r:id="rId3"/>
    <p:sldId id="258" r:id="rId4"/>
    <p:sldId id="259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5"/>
    <p:restoredTop sz="94666"/>
  </p:normalViewPr>
  <p:slideViewPr>
    <p:cSldViewPr snapToGrid="0" snapToObjects="1">
      <p:cViewPr varScale="1">
        <p:scale>
          <a:sx n="98" d="100"/>
          <a:sy n="98" d="100"/>
        </p:scale>
        <p:origin x="119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A20F-5D47-F548-B1C3-449998A3F558}" type="datetimeFigureOut">
              <a:rPr lang="en-US" smtClean="0"/>
              <a:t>12/17/22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7113-9A0A-8642-A3F7-95A296B1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715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A20F-5D47-F548-B1C3-449998A3F558}" type="datetimeFigureOut">
              <a:rPr lang="en-US" smtClean="0"/>
              <a:t>12/17/22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7113-9A0A-8642-A3F7-95A296B1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A20F-5D47-F548-B1C3-449998A3F558}" type="datetimeFigureOut">
              <a:rPr lang="en-US" smtClean="0"/>
              <a:t>12/17/22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7113-9A0A-8642-A3F7-95A296B1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426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A20F-5D47-F548-B1C3-449998A3F558}" type="datetimeFigureOut">
              <a:rPr lang="en-US" smtClean="0"/>
              <a:t>12/17/22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7113-9A0A-8642-A3F7-95A296B1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A20F-5D47-F548-B1C3-449998A3F558}" type="datetimeFigureOut">
              <a:rPr lang="en-US" smtClean="0"/>
              <a:t>12/17/22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7113-9A0A-8642-A3F7-95A296B1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3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A20F-5D47-F548-B1C3-449998A3F558}" type="datetimeFigureOut">
              <a:rPr lang="en-US" smtClean="0"/>
              <a:t>12/17/22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7113-9A0A-8642-A3F7-95A296B1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1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A20F-5D47-F548-B1C3-449998A3F558}" type="datetimeFigureOut">
              <a:rPr lang="en-US" smtClean="0"/>
              <a:t>12/17/22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7113-9A0A-8642-A3F7-95A296B1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4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A20F-5D47-F548-B1C3-449998A3F558}" type="datetimeFigureOut">
              <a:rPr lang="en-US" smtClean="0"/>
              <a:t>12/17/22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7113-9A0A-8642-A3F7-95A296B1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6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A20F-5D47-F548-B1C3-449998A3F558}" type="datetimeFigureOut">
              <a:rPr lang="en-US" smtClean="0"/>
              <a:t>12/17/22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7113-9A0A-8642-A3F7-95A296B1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8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A20F-5D47-F548-B1C3-449998A3F558}" type="datetimeFigureOut">
              <a:rPr lang="en-US" smtClean="0"/>
              <a:t>12/17/22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7113-9A0A-8642-A3F7-95A296B1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997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A20F-5D47-F548-B1C3-449998A3F558}" type="datetimeFigureOut">
              <a:rPr lang="en-US" smtClean="0"/>
              <a:t>12/17/22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67113-9A0A-8642-A3F7-95A296B1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2A20F-5D47-F548-B1C3-449998A3F558}" type="datetimeFigureOut">
              <a:rPr lang="en-US" smtClean="0"/>
              <a:t>12/17/22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67113-9A0A-8642-A3F7-95A296B1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33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598" y="4836492"/>
            <a:ext cx="7886700" cy="789363"/>
          </a:xfrm>
        </p:spPr>
        <p:txBody>
          <a:bodyPr/>
          <a:lstStyle/>
          <a:p>
            <a:pPr algn="ctr"/>
            <a:r>
              <a:rPr lang="en-US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2022 By The Numbers</a:t>
            </a:r>
            <a:endParaRPr lang="en-US">
              <a:solidFill>
                <a:schemeClr val="accent6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8721" y="326956"/>
            <a:ext cx="18157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ahoma" charset="0"/>
                <a:ea typeface="Tahoma" charset="0"/>
                <a:cs typeface="Tahoma" charset="0"/>
              </a:rPr>
              <a:t>50 </a:t>
            </a:r>
            <a:endParaRPr lang="en-US" sz="7200" dirty="0" smtClean="0">
              <a:latin typeface="Tahoma" charset="0"/>
              <a:ea typeface="Tahoma" charset="0"/>
              <a:cs typeface="Tahoma" charset="0"/>
            </a:endParaRPr>
          </a:p>
          <a:p>
            <a:pPr algn="ctr"/>
            <a:r>
              <a:rPr lang="en-US" sz="2400" dirty="0" smtClean="0">
                <a:latin typeface="Tahoma" charset="0"/>
                <a:ea typeface="Tahoma" charset="0"/>
                <a:cs typeface="Tahoma" charset="0"/>
              </a:rPr>
              <a:t>served in worship </a:t>
            </a:r>
            <a:endParaRPr lang="en-US" sz="24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10359" y="277722"/>
            <a:ext cx="2103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ahoma" charset="0"/>
                <a:ea typeface="Tahoma" charset="0"/>
                <a:cs typeface="Tahoma" charset="0"/>
              </a:rPr>
              <a:t>25 </a:t>
            </a:r>
          </a:p>
          <a:p>
            <a:pPr algn="ctr"/>
            <a:r>
              <a:rPr lang="en-US" sz="2400" dirty="0" smtClean="0">
                <a:latin typeface="Tahoma" charset="0"/>
                <a:ea typeface="Tahoma" charset="0"/>
                <a:cs typeface="Tahoma" charset="0"/>
              </a:rPr>
              <a:t>taught or helped in kids’ classes</a:t>
            </a:r>
            <a:endParaRPr lang="en-US" sz="24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10359" y="2584195"/>
            <a:ext cx="2103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ahoma" charset="0"/>
                <a:ea typeface="Tahoma" charset="0"/>
                <a:cs typeface="Tahoma" charset="0"/>
              </a:rPr>
              <a:t>21 </a:t>
            </a:r>
          </a:p>
          <a:p>
            <a:pPr algn="ctr"/>
            <a:r>
              <a:rPr lang="en-US" sz="2400" dirty="0">
                <a:latin typeface="Tahoma" charset="0"/>
                <a:ea typeface="Tahoma" charset="0"/>
                <a:cs typeface="Tahoma" charset="0"/>
              </a:rPr>
              <a:t>f</a:t>
            </a:r>
            <a:r>
              <a:rPr lang="en-US" sz="2400" dirty="0" smtClean="0">
                <a:latin typeface="Tahoma" charset="0"/>
                <a:ea typeface="Tahoma" charset="0"/>
                <a:cs typeface="Tahoma" charset="0"/>
              </a:rPr>
              <a:t>ollowed up with visitors</a:t>
            </a:r>
            <a:endParaRPr lang="en-US" sz="24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030" y="2540064"/>
            <a:ext cx="2103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ahoma" charset="0"/>
                <a:ea typeface="Tahoma" charset="0"/>
                <a:cs typeface="Tahoma" charset="0"/>
              </a:rPr>
              <a:t>18</a:t>
            </a:r>
          </a:p>
          <a:p>
            <a:pPr algn="ctr"/>
            <a:r>
              <a:rPr lang="en-US" sz="2400" dirty="0">
                <a:latin typeface="Tahoma" charset="0"/>
                <a:ea typeface="Tahoma" charset="0"/>
                <a:cs typeface="Tahoma" charset="0"/>
              </a:rPr>
              <a:t>t</a:t>
            </a:r>
            <a:r>
              <a:rPr lang="en-US" sz="2400" dirty="0" smtClean="0">
                <a:latin typeface="Tahoma" charset="0"/>
                <a:ea typeface="Tahoma" charset="0"/>
                <a:cs typeface="Tahoma" charset="0"/>
              </a:rPr>
              <a:t>aught or hosted ladies’ class</a:t>
            </a:r>
            <a:endParaRPr lang="en-US" sz="24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5167" y="2557107"/>
            <a:ext cx="16725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ahoma" charset="0"/>
                <a:ea typeface="Tahoma" charset="0"/>
                <a:cs typeface="Tahoma" charset="0"/>
              </a:rPr>
              <a:t>30</a:t>
            </a:r>
          </a:p>
          <a:p>
            <a:pPr algn="ctr"/>
            <a:r>
              <a:rPr lang="en-US" sz="2400" dirty="0" smtClean="0">
                <a:latin typeface="Tahoma" charset="0"/>
                <a:ea typeface="Tahoma" charset="0"/>
                <a:cs typeface="Tahoma" charset="0"/>
              </a:rPr>
              <a:t>at ladies’ retreat </a:t>
            </a:r>
            <a:endParaRPr lang="en-US" sz="24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741" y="2562176"/>
            <a:ext cx="2103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ahoma" charset="0"/>
                <a:ea typeface="Tahoma" charset="0"/>
                <a:cs typeface="Tahoma" charset="0"/>
              </a:rPr>
              <a:t>32</a:t>
            </a:r>
          </a:p>
          <a:p>
            <a:pPr algn="ctr"/>
            <a:r>
              <a:rPr lang="en-US" sz="2400" dirty="0" smtClean="0">
                <a:latin typeface="Tahoma" charset="0"/>
                <a:ea typeface="Tahoma" charset="0"/>
                <a:cs typeface="Tahoma" charset="0"/>
              </a:rPr>
              <a:t>at men’s retreat </a:t>
            </a:r>
            <a:endParaRPr lang="en-US" sz="24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4063" y="326956"/>
            <a:ext cx="18157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ahoma" charset="0"/>
                <a:ea typeface="Tahoma" charset="0"/>
                <a:cs typeface="Tahoma" charset="0"/>
              </a:rPr>
              <a:t>30 </a:t>
            </a:r>
            <a:endParaRPr lang="en-US" sz="7200" dirty="0" smtClean="0">
              <a:latin typeface="Tahoma" charset="0"/>
              <a:ea typeface="Tahoma" charset="0"/>
              <a:cs typeface="Tahoma" charset="0"/>
            </a:endParaRPr>
          </a:p>
          <a:p>
            <a:pPr algn="ctr"/>
            <a:r>
              <a:rPr lang="en-US" sz="2400" dirty="0">
                <a:latin typeface="Tahoma" charset="0"/>
                <a:ea typeface="Tahoma" charset="0"/>
                <a:cs typeface="Tahoma" charset="0"/>
              </a:rPr>
              <a:t>g</a:t>
            </a:r>
            <a:r>
              <a:rPr lang="en-US" sz="2400" dirty="0" smtClean="0">
                <a:latin typeface="Tahoma" charset="0"/>
                <a:ea typeface="Tahoma" charset="0"/>
                <a:cs typeface="Tahoma" charset="0"/>
              </a:rPr>
              <a:t>ave a short talk</a:t>
            </a:r>
            <a:endParaRPr lang="en-US" sz="24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51959" y="5726658"/>
            <a:ext cx="3593918" cy="7893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What did I do?</a:t>
            </a:r>
            <a:endParaRPr lang="en-US" sz="360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10104" y="5726657"/>
            <a:ext cx="3593918" cy="7893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What can I do?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1741" y="277722"/>
            <a:ext cx="2103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ahoma" charset="0"/>
                <a:ea typeface="Tahoma" charset="0"/>
                <a:cs typeface="Tahoma" charset="0"/>
              </a:rPr>
              <a:t>14 </a:t>
            </a:r>
          </a:p>
          <a:p>
            <a:pPr algn="ctr"/>
            <a:r>
              <a:rPr lang="en-US" sz="2400" dirty="0" smtClean="0">
                <a:latin typeface="Tahoma" charset="0"/>
                <a:ea typeface="Tahoma" charset="0"/>
                <a:cs typeface="Tahoma" charset="0"/>
              </a:rPr>
              <a:t>taught in an adult class</a:t>
            </a:r>
            <a:endParaRPr lang="en-US" sz="24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Growing as a Body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740671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Romans 12</a:t>
            </a:r>
          </a:p>
          <a:p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1 Corinthians 12</a:t>
            </a:r>
          </a:p>
          <a:p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Ephesians 4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6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3559" y="2194564"/>
            <a:ext cx="7716882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Tahoma" charset="0"/>
                <a:ea typeface="Tahoma" charset="0"/>
                <a:cs typeface="Tahoma" charset="0"/>
              </a:rPr>
              <a:t>If you’re a Christian, you’re a </a:t>
            </a:r>
            <a:r>
              <a:rPr lang="en-US" sz="4800" smtClean="0">
                <a:latin typeface="Tahoma" charset="0"/>
                <a:ea typeface="Tahoma" charset="0"/>
                <a:cs typeface="Tahoma" charset="0"/>
              </a:rPr>
              <a:t>member of the body.</a:t>
            </a:r>
            <a:endParaRPr lang="en-US" sz="480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310" y="5181301"/>
            <a:ext cx="2377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Growing as a Body</a:t>
            </a:r>
            <a:endParaRPr lang="en-US" sz="44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4251" y="5212079"/>
            <a:ext cx="25995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Romans 12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Corinthians 12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Ephesians 4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6984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214" y="2181501"/>
            <a:ext cx="8665572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dirty="0" smtClean="0">
                <a:latin typeface="Tahoma" charset="0"/>
                <a:ea typeface="Tahoma" charset="0"/>
                <a:cs typeface="Tahoma" charset="0"/>
              </a:rPr>
              <a:t>If you’re a member of the body, you have </a:t>
            </a:r>
            <a:r>
              <a:rPr lang="en-US" sz="4800" smtClean="0">
                <a:latin typeface="Tahoma" charset="0"/>
                <a:ea typeface="Tahoma" charset="0"/>
                <a:cs typeface="Tahoma" charset="0"/>
              </a:rPr>
              <a:t>a valuable role.</a:t>
            </a:r>
            <a:endParaRPr lang="en-US" sz="48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9022" y="847673"/>
            <a:ext cx="520595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smtClean="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You are 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a member of the body.</a:t>
            </a:r>
            <a:endParaRPr lang="en-US" sz="2800" dirty="0">
              <a:solidFill>
                <a:schemeClr val="tx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310" y="5181301"/>
            <a:ext cx="2377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Growing as a Body</a:t>
            </a:r>
            <a:endParaRPr lang="en-US" sz="440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4251" y="5212079"/>
            <a:ext cx="25995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Romans 12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Corinthians 12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Ephesians 4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5191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9950" y="2181501"/>
            <a:ext cx="66841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smtClean="0">
                <a:latin typeface="Tahoma" charset="0"/>
                <a:ea typeface="Tahoma" charset="0"/>
                <a:cs typeface="Tahoma" charset="0"/>
              </a:rPr>
              <a:t>Our goal is more work, more growth.</a:t>
            </a:r>
            <a:endParaRPr lang="en-US" sz="48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1633" y="847673"/>
            <a:ext cx="588073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smtClean="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You are 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a member of the body.</a:t>
            </a:r>
            <a:endParaRPr lang="en-US" sz="2800" dirty="0">
              <a:solidFill>
                <a:schemeClr val="tx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9442" y="1405022"/>
            <a:ext cx="502511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Y</a:t>
            </a:r>
            <a:r>
              <a:rPr lang="en-US" sz="2800" smtClean="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ou 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have a valuable role.</a:t>
            </a:r>
            <a:endParaRPr lang="en-US" sz="2800" dirty="0">
              <a:solidFill>
                <a:schemeClr val="tx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310" y="5181301"/>
            <a:ext cx="2377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Growing as a Body</a:t>
            </a:r>
            <a:endParaRPr lang="en-US" sz="4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4251" y="5212079"/>
            <a:ext cx="25995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Romans 12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Corinthians 12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Ephesians 4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2207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1633" y="847673"/>
            <a:ext cx="588073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You are a member of the body.</a:t>
            </a:r>
            <a:endParaRPr lang="en-US" sz="2800" dirty="0">
              <a:solidFill>
                <a:schemeClr val="tx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9442" y="1405022"/>
            <a:ext cx="502511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Y</a:t>
            </a:r>
            <a:r>
              <a:rPr lang="en-US" sz="2800" smtClean="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ou 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have a valuable role.</a:t>
            </a:r>
            <a:endParaRPr lang="en-US" sz="2800" dirty="0">
              <a:solidFill>
                <a:schemeClr val="tx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9442" y="1962371"/>
            <a:ext cx="502511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We have work to do.</a:t>
            </a:r>
            <a:endParaRPr lang="en-US" sz="2800" dirty="0">
              <a:solidFill>
                <a:schemeClr val="tx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310" y="5181301"/>
            <a:ext cx="2377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Growing as a Body</a:t>
            </a:r>
            <a:endParaRPr lang="en-US" sz="4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4251" y="5212079"/>
            <a:ext cx="25995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Romans 12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 Corinthians 12</a:t>
            </a:r>
          </a:p>
          <a:p>
            <a:pPr algn="ctr"/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Ephesians 4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19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Growing as a Body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74067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charset="0"/>
                <a:ea typeface="Tahoma" charset="0"/>
                <a:cs typeface="Tahoma" charset="0"/>
              </a:rPr>
              <a:t>How will you contribute in 2023?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1633" y="847673"/>
            <a:ext cx="588073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You are a member of the body.</a:t>
            </a:r>
            <a:endParaRPr lang="en-US" sz="2800" dirty="0">
              <a:solidFill>
                <a:schemeClr val="tx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9442" y="1405022"/>
            <a:ext cx="502511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Y</a:t>
            </a:r>
            <a:r>
              <a:rPr lang="en-US" sz="2800" smtClean="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ou 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have a valuable role.</a:t>
            </a:r>
            <a:endParaRPr lang="en-US" sz="2800" dirty="0">
              <a:solidFill>
                <a:schemeClr val="tx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9442" y="1962371"/>
            <a:ext cx="502511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smtClean="0">
                <a:solidFill>
                  <a:schemeClr val="tx1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We have work to do.</a:t>
            </a:r>
            <a:endParaRPr lang="en-US" sz="2800" dirty="0">
              <a:solidFill>
                <a:schemeClr val="tx1">
                  <a:lumMod val="75000"/>
                </a:schemeClr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417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2123</TotalTime>
  <Words>221</Words>
  <Application>Microsoft Macintosh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Tahoma</vt:lpstr>
      <vt:lpstr>Arial</vt:lpstr>
      <vt:lpstr>Office Theme</vt:lpstr>
      <vt:lpstr>2022 By The Numbers</vt:lpstr>
      <vt:lpstr>Growing as a Body</vt:lpstr>
      <vt:lpstr>PowerPoint Presentation</vt:lpstr>
      <vt:lpstr>PowerPoint Presentation</vt:lpstr>
      <vt:lpstr>PowerPoint Presentation</vt:lpstr>
      <vt:lpstr>PowerPoint Presentation</vt:lpstr>
      <vt:lpstr>Growing as a Body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15</cp:revision>
  <dcterms:created xsi:type="dcterms:W3CDTF">2022-12-15T15:10:16Z</dcterms:created>
  <dcterms:modified xsi:type="dcterms:W3CDTF">2022-12-18T03:33:52Z</dcterms:modified>
</cp:coreProperties>
</file>