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7" r:id="rId3"/>
    <p:sldId id="265" r:id="rId4"/>
    <p:sldId id="259" r:id="rId5"/>
    <p:sldId id="260" r:id="rId6"/>
    <p:sldId id="266" r:id="rId7"/>
    <p:sldId id="256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84"/>
    <p:restoredTop sz="94666"/>
  </p:normalViewPr>
  <p:slideViewPr>
    <p:cSldViewPr>
      <p:cViewPr varScale="1">
        <p:scale>
          <a:sx n="71" d="100"/>
          <a:sy n="71" d="100"/>
        </p:scale>
        <p:origin x="184" y="7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9FC75-DEAB-5844-80DB-F0A0912D0106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B852A-C61C-4D49-8513-0DAC3D28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5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925FB-37F1-42E0-93F7-AF15ACE2A6D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CB356-C9E2-4082-B3F2-176AFA7B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8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CB356-C9E2-4082-B3F2-176AFA7B6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5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CB356-C9E2-4082-B3F2-176AFA7B62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69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4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70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42946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5692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61528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47154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35765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78140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79658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7634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52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44570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7323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363488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313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0811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50045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83737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3717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7537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3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8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1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4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2923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620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Pursuing Happiness?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50" y="1314018"/>
            <a:ext cx="7886700" cy="453201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457200">
              <a:spcAft>
                <a:spcPts val="1200"/>
              </a:spcAft>
            </a:pPr>
            <a:r>
              <a:rPr lang="en-US" sz="36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Happiness </a:t>
            </a:r>
            <a:r>
              <a:rPr lang="en-US" sz="3600" i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can never be really </a:t>
            </a:r>
            <a:r>
              <a:rPr lang="en-US" sz="36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pursued. Happiness must </a:t>
            </a:r>
            <a:r>
              <a:rPr lang="en-US" sz="3600" i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ensue, happiness is a side effect, happiness is a by-product and must remain a by-product of meaningful fulfillment of your dedication to a task, a cause greater than yourself or a person rather than yourself</a:t>
            </a:r>
            <a:r>
              <a:rPr lang="en-US" sz="36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i="1" dirty="0" smtClean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defTabSz="457200"/>
            <a:r>
              <a:rPr lang="en-US" sz="28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Viktor Frankl (1977)</a:t>
            </a:r>
            <a:endParaRPr lang="en-US" sz="28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69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620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Finding Meaning Outside of Us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50" y="1371600"/>
            <a:ext cx="7886700" cy="453201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457200">
              <a:spcAft>
                <a:spcPts val="1200"/>
              </a:spcAft>
            </a:pPr>
            <a:r>
              <a:rPr lang="en-US" sz="36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Being </a:t>
            </a:r>
            <a:r>
              <a:rPr lang="en-US" sz="3600" i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human always points, and is directed, to something, or someone, other than </a:t>
            </a:r>
            <a:r>
              <a:rPr lang="en-US" sz="36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oneself. </a:t>
            </a:r>
            <a:r>
              <a:rPr lang="mr-IN" sz="36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r>
              <a:rPr lang="en-US" sz="36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The </a:t>
            </a:r>
            <a:r>
              <a:rPr lang="en-US" sz="3600" i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more one forgets himself — by giving himself to a cause to serve or another person to love — the more human he is and the more he actualizes himself.</a:t>
            </a:r>
            <a:endParaRPr lang="en-US" sz="3600" i="1" dirty="0" smtClean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defTabSz="457200"/>
            <a:r>
              <a:rPr lang="en-US" sz="28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Viktor Frankl, </a:t>
            </a:r>
            <a:r>
              <a:rPr lang="en-US" sz="28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Man’s Search for Meaning</a:t>
            </a:r>
            <a:endParaRPr lang="en-US" sz="2800" i="1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17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7325" y="1707617"/>
            <a:ext cx="6229350" cy="1152623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 defTabSz="457200">
              <a:lnSpc>
                <a:spcPct val="80000"/>
              </a:lnSpc>
            </a:pPr>
            <a:r>
              <a:rPr lang="en-US" sz="4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Fellowship with God in submission </a:t>
            </a:r>
            <a:r>
              <a:rPr lang="en-US" sz="440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and honor</a:t>
            </a:r>
            <a:endParaRPr lang="en-US" sz="40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7326" y="4893725"/>
            <a:ext cx="6229348" cy="10772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en-US" sz="3200" dirty="0" smtClean="0">
                <a:solidFill>
                  <a:prstClr val="black"/>
                </a:solidFill>
              </a:rPr>
              <a:t>We fulfill our purpose as humans when we imitate the Son of Man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57325" y="3283743"/>
            <a:ext cx="6229349" cy="1186479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 defTabSz="457200">
              <a:lnSpc>
                <a:spcPct val="80000"/>
              </a:lnSpc>
            </a:pPr>
            <a:r>
              <a:rPr lang="en-US" sz="4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Dependence &amp; Obligation to fellow humans</a:t>
            </a:r>
            <a:endParaRPr lang="en-US" sz="40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722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Our Created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699" cy="4724400"/>
          </a:xfrm>
        </p:spPr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200" dirty="0" smtClean="0"/>
              <a:t>Have </a:t>
            </a:r>
            <a:r>
              <a:rPr lang="en-US" sz="3200" dirty="0"/>
              <a:t>this attitude in yourselves which was also in Christ Jesus, </a:t>
            </a:r>
            <a:r>
              <a:rPr lang="en-US" sz="3200" dirty="0" smtClean="0"/>
              <a:t>who</a:t>
            </a:r>
            <a:r>
              <a:rPr lang="en-US" sz="3200" dirty="0"/>
              <a:t>, although He existed in the form of God, did not regard equality with God a thing to be </a:t>
            </a:r>
            <a:r>
              <a:rPr lang="en-US" sz="3200" dirty="0" smtClean="0"/>
              <a:t>grasped, but </a:t>
            </a:r>
            <a:r>
              <a:rPr lang="en-US" sz="3200" dirty="0"/>
              <a:t>emptied </a:t>
            </a:r>
            <a:r>
              <a:rPr lang="en-US" sz="3200" dirty="0" smtClean="0"/>
              <a:t>Himself..</a:t>
            </a:r>
            <a:r>
              <a:rPr lang="en-US" sz="3200" i="1" dirty="0" smtClean="0"/>
              <a:t>. </a:t>
            </a:r>
            <a:r>
              <a:rPr lang="en-US" sz="3200" dirty="0" smtClean="0"/>
              <a:t>(</a:t>
            </a:r>
            <a:r>
              <a:rPr lang="en-US" sz="3200" i="1" dirty="0" smtClean="0"/>
              <a:t>2:5-7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US" sz="3200" dirty="0" smtClean="0"/>
              <a:t>I </a:t>
            </a:r>
            <a:r>
              <a:rPr lang="en-US" sz="3200" dirty="0"/>
              <a:t>count all things to be loss </a:t>
            </a:r>
            <a:r>
              <a:rPr lang="mr-IN" sz="3200" dirty="0" smtClean="0"/>
              <a:t>…</a:t>
            </a:r>
            <a:r>
              <a:rPr lang="en-US" sz="3200" dirty="0" smtClean="0"/>
              <a:t> that </a:t>
            </a:r>
            <a:r>
              <a:rPr lang="en-US" sz="3200" dirty="0"/>
              <a:t>I may know Him and the power of His resurrection and the fellowship of His sufferings, being conformed to His </a:t>
            </a:r>
            <a:r>
              <a:rPr lang="en-US" sz="3200" dirty="0" smtClean="0"/>
              <a:t>death..</a:t>
            </a:r>
            <a:r>
              <a:rPr lang="en-US" sz="3200" i="1" dirty="0" smtClean="0"/>
              <a:t>. </a:t>
            </a:r>
            <a:r>
              <a:rPr lang="en-US" sz="3200" dirty="0" smtClean="0"/>
              <a:t>(</a:t>
            </a:r>
            <a:r>
              <a:rPr lang="en-US" sz="3200" i="1" dirty="0" smtClean="0"/>
              <a:t>3:8-10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722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Joy in Suffering (</a:t>
            </a:r>
            <a:r>
              <a:rPr lang="en-US" i="1" dirty="0" smtClean="0"/>
              <a:t>Philippians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699" cy="4953000"/>
          </a:xfrm>
        </p:spPr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200" dirty="0" smtClean="0"/>
              <a:t>For </a:t>
            </a:r>
            <a:r>
              <a:rPr lang="en-US" sz="3200" dirty="0"/>
              <a:t>who is our hope, or joy or crown of pride, in the presence of our Lord Jesus at </a:t>
            </a:r>
            <a:r>
              <a:rPr lang="en-US" sz="3200" dirty="0" smtClean="0"/>
              <a:t>His coming</a:t>
            </a:r>
            <a:r>
              <a:rPr lang="en-US" sz="3200" dirty="0"/>
              <a:t>? Or is it not indeed </a:t>
            </a:r>
            <a:r>
              <a:rPr lang="en-US" sz="3200" dirty="0" smtClean="0"/>
              <a:t>you? For </a:t>
            </a:r>
            <a:r>
              <a:rPr lang="en-US" sz="3200" dirty="0"/>
              <a:t>you </a:t>
            </a:r>
            <a:r>
              <a:rPr lang="en-US" sz="3200" dirty="0" smtClean="0"/>
              <a:t>are our </a:t>
            </a:r>
            <a:r>
              <a:rPr lang="en-US" sz="3200" dirty="0"/>
              <a:t>glory and </a:t>
            </a:r>
            <a:r>
              <a:rPr lang="en-US" sz="3200" dirty="0" smtClean="0"/>
              <a:t>joy.</a:t>
            </a:r>
            <a:r>
              <a:rPr lang="en-US" sz="3200" i="1" dirty="0" smtClean="0"/>
              <a:t> </a:t>
            </a:r>
            <a:r>
              <a:rPr lang="en-US" sz="3200" dirty="0" smtClean="0"/>
              <a:t>(</a:t>
            </a:r>
            <a:r>
              <a:rPr lang="en-US" sz="3200" i="1" dirty="0" smtClean="0"/>
              <a:t>2:19-20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mr-IN" sz="3200" dirty="0" smtClean="0"/>
              <a:t>…</a:t>
            </a:r>
            <a:r>
              <a:rPr lang="en-US" sz="3200" dirty="0" smtClean="0"/>
              <a:t>in </a:t>
            </a:r>
            <a:r>
              <a:rPr lang="en-US" sz="3200" dirty="0"/>
              <a:t>all our distress and affliction we were comforted about you through your faith; </a:t>
            </a:r>
            <a:r>
              <a:rPr lang="en-US" sz="3200" dirty="0" smtClean="0"/>
              <a:t>for </a:t>
            </a:r>
            <a:r>
              <a:rPr lang="en-US" sz="3200" dirty="0"/>
              <a:t>now </a:t>
            </a:r>
            <a:r>
              <a:rPr lang="en-US" sz="3200" dirty="0" smtClean="0"/>
              <a:t>we really</a:t>
            </a:r>
            <a:r>
              <a:rPr lang="en-US" sz="3200" dirty="0"/>
              <a:t> live, if you stand firm in the </a:t>
            </a:r>
            <a:r>
              <a:rPr lang="en-US" sz="3200" dirty="0" smtClean="0"/>
              <a:t>Lord. For what </a:t>
            </a:r>
            <a:r>
              <a:rPr lang="en-US" sz="3200" dirty="0"/>
              <a:t>thanks can we give to God for you in return for all the joy with which we rejoice because of you before our </a:t>
            </a:r>
            <a:r>
              <a:rPr lang="en-US" sz="3200" dirty="0" smtClean="0"/>
              <a:t>God </a:t>
            </a:r>
            <a:r>
              <a:rPr lang="en-US" sz="3200" dirty="0" smtClean="0"/>
              <a:t>(</a:t>
            </a:r>
            <a:r>
              <a:rPr lang="en-US" sz="3200" i="1" dirty="0" smtClean="0"/>
              <a:t>3:7-10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722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Joy in Others (</a:t>
            </a:r>
            <a:r>
              <a:rPr lang="en-US" i="1" dirty="0" smtClean="0"/>
              <a:t>1 Thessalonians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215550"/>
            <a:ext cx="7905750" cy="1194650"/>
          </a:xfrm>
        </p:spPr>
        <p:txBody>
          <a:bodyPr>
            <a:noAutofit/>
          </a:bodyPr>
          <a:lstStyle/>
          <a:p>
            <a:r>
              <a:rPr lang="en-US" sz="8000" dirty="0" smtClean="0"/>
              <a:t>(Stop) Pursuing Joy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7524749" cy="618523"/>
          </a:xfrm>
        </p:spPr>
        <p:txBody>
          <a:bodyPr>
            <a:noAutofit/>
          </a:bodyPr>
          <a:lstStyle/>
          <a:p>
            <a:r>
              <a:rPr lang="en-US" sz="3600" i="1" dirty="0" smtClean="0"/>
              <a:t>All things as loss</a:t>
            </a:r>
            <a:r>
              <a:rPr lang="mr-IN" sz="3600" i="1" dirty="0" smtClean="0"/>
              <a:t>…</a:t>
            </a:r>
            <a:r>
              <a:rPr lang="en-US" sz="3600" i="1" dirty="0" smtClean="0"/>
              <a:t>that I may know Him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640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231</Words>
  <Application>Microsoft Macintosh PowerPoint</Application>
  <PresentationFormat>On-screen Show (4:3)</PresentationFormat>
  <Paragraphs>21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Corbel</vt:lpstr>
      <vt:lpstr>Mangal</vt:lpstr>
      <vt:lpstr>Arial</vt:lpstr>
      <vt:lpstr>Calibri</vt:lpstr>
      <vt:lpstr>Office Theme</vt:lpstr>
      <vt:lpstr>Depth</vt:lpstr>
      <vt:lpstr>Pursuing Happiness?</vt:lpstr>
      <vt:lpstr>Finding Meaning Outside of Us</vt:lpstr>
      <vt:lpstr>Our Created Purpose</vt:lpstr>
      <vt:lpstr>Joy in Suffering (Philippians)</vt:lpstr>
      <vt:lpstr>Joy in Others (1 Thessalonians)</vt:lpstr>
      <vt:lpstr>(Stop) Pursuing Joy</vt:lpstr>
    </vt:vector>
  </TitlesOfParts>
  <Company>Bellaire church of Christ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Joy</dc:title>
  <dc:creator>Jon Baize</dc:creator>
  <cp:lastModifiedBy>Microsoft Office User</cp:lastModifiedBy>
  <cp:revision>15</cp:revision>
  <cp:lastPrinted>2022-08-07T13:40:14Z</cp:lastPrinted>
  <dcterms:created xsi:type="dcterms:W3CDTF">2017-03-24T21:37:04Z</dcterms:created>
  <dcterms:modified xsi:type="dcterms:W3CDTF">2023-02-12T04:08:26Z</dcterms:modified>
</cp:coreProperties>
</file>