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25"/>
  </p:notesMasterIdLst>
  <p:handoutMasterIdLst>
    <p:handoutMasterId r:id="rId26"/>
  </p:handoutMasterIdLst>
  <p:sldIdLst>
    <p:sldId id="305" r:id="rId6"/>
    <p:sldId id="318" r:id="rId7"/>
    <p:sldId id="325" r:id="rId8"/>
    <p:sldId id="321" r:id="rId9"/>
    <p:sldId id="346" r:id="rId10"/>
    <p:sldId id="343" r:id="rId11"/>
    <p:sldId id="340" r:id="rId12"/>
    <p:sldId id="345" r:id="rId13"/>
    <p:sldId id="350" r:id="rId14"/>
    <p:sldId id="347" r:id="rId15"/>
    <p:sldId id="349" r:id="rId16"/>
    <p:sldId id="341" r:id="rId17"/>
    <p:sldId id="351" r:id="rId18"/>
    <p:sldId id="352" r:id="rId19"/>
    <p:sldId id="354" r:id="rId20"/>
    <p:sldId id="355" r:id="rId21"/>
    <p:sldId id="337" r:id="rId22"/>
    <p:sldId id="317" r:id="rId23"/>
    <p:sldId id="353" r:id="rId2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79" autoAdjust="0"/>
  </p:normalViewPr>
  <p:slideViewPr>
    <p:cSldViewPr snapToGrid="0">
      <p:cViewPr varScale="1">
        <p:scale>
          <a:sx n="93" d="100"/>
          <a:sy n="93" d="100"/>
        </p:scale>
        <p:origin x="64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62A5AE42-7DC1-8140-9B13-146984FDEF22}" type="datetimeFigureOut">
              <a:rPr lang="en-US" smtClean="0"/>
              <a:t>2/1/2023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E8F75F72-8950-AF4F-9381-1D26FB547EA1}" type="datetimeFigureOut">
              <a:rPr lang="en-US" smtClean="0"/>
              <a:t>2/1/2023</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7907" y="0"/>
            <a:ext cx="6294020"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2475213" y="654912"/>
            <a:ext cx="4193574"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3269909" y="4300155"/>
            <a:ext cx="2604187"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7473" y="4157469"/>
            <a:ext cx="729059"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2585653" y="807312"/>
            <a:ext cx="3972698"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264506" y="4814449"/>
            <a:ext cx="1251581"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48085" y="1164257"/>
            <a:ext cx="6141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061972" y="2660904"/>
            <a:ext cx="5020056"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447288" y="2267712"/>
            <a:ext cx="2249424" cy="43891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628652" y="196052"/>
            <a:ext cx="78867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3790950" y="485162"/>
            <a:ext cx="1562100" cy="329565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746570"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3558403" y="803579"/>
            <a:ext cx="749300" cy="2066925"/>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484632"/>
            <a:ext cx="78867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2990088"/>
            <a:ext cx="78867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3513" y="5"/>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755867"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731520" y="2615184"/>
            <a:ext cx="768096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1"/>
            <a:ext cx="3655314"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866459" flipH="1">
            <a:off x="1590247" y="1869214"/>
            <a:ext cx="970220" cy="1677095"/>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718304" y="978408"/>
            <a:ext cx="3730752"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4718304" y="2322576"/>
            <a:ext cx="3799332" cy="448056"/>
          </a:xfrm>
        </p:spPr>
        <p:txBody>
          <a:bodyPr anchor="b">
            <a:normAutofit/>
          </a:bodyPr>
          <a:lstStyle>
            <a:lvl1pPr marL="0" indent="0">
              <a:buFont typeface="Arial" panose="020B0604020202020204" pitchFamily="34" charse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4717209" y="2770632"/>
            <a:ext cx="3799332" cy="1554480"/>
          </a:xfrm>
        </p:spPr>
        <p:txBody>
          <a:bodyPr>
            <a:normAutofit/>
          </a:bodyPr>
          <a:lstStyle>
            <a:lvl1pPr marL="228594" indent="-228594">
              <a:buClr>
                <a:srgbClr val="73292A"/>
              </a:buClr>
              <a:buFont typeface="Arial" panose="020B0604020202020204" pitchFamily="34" charset="0"/>
              <a:buChar char="•"/>
              <a:defRPr sz="1600"/>
            </a:lvl1pPr>
            <a:lvl2pPr marL="685783" indent="-228594">
              <a:buClr>
                <a:srgbClr val="73292A"/>
              </a:buClr>
              <a:buFont typeface="Arial" panose="020B0604020202020204" pitchFamily="34" charset="0"/>
              <a:buChar char="•"/>
              <a:defRPr sz="1400"/>
            </a:lvl2pPr>
            <a:lvl3pPr marL="1142971" indent="-228594">
              <a:buClr>
                <a:srgbClr val="73292A"/>
              </a:buClr>
              <a:buFont typeface="Arial" panose="020B0604020202020204" pitchFamily="34" charset="0"/>
              <a:buChar char="•"/>
              <a:defRPr sz="1200"/>
            </a:lvl3pPr>
            <a:lvl4pPr marL="1600160" indent="-228594">
              <a:buClr>
                <a:srgbClr val="73292A"/>
              </a:buClr>
              <a:buFont typeface="Arial" panose="020B0604020202020204" pitchFamily="34" charset="0"/>
              <a:buChar char="•"/>
              <a:defRPr sz="1100"/>
            </a:lvl4pPr>
            <a:lvl5pPr marL="2057349" indent="-228594">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4717209" y="4361688"/>
            <a:ext cx="3799332" cy="448056"/>
          </a:xfrm>
        </p:spPr>
        <p:txBody>
          <a:bodyPr anchor="b">
            <a:normAutofit/>
          </a:bodyPr>
          <a:lstStyle>
            <a:lvl1pPr marL="0" indent="0">
              <a:buFont typeface="Arial" panose="020B0604020202020204" pitchFamily="34" charse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4717209" y="4791456"/>
            <a:ext cx="3799332"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H="1">
            <a:off x="764313" y="2260473"/>
            <a:ext cx="933982"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349758" y="1426464"/>
            <a:ext cx="2942082" cy="4242816"/>
          </a:xfrm>
        </p:spPr>
        <p:txBody>
          <a:bodyPr anchor="ctr">
            <a:normAutofit/>
          </a:bodyPr>
          <a:lstStyle>
            <a:lvl1pPr marL="0" indent="0" algn="ctr">
              <a:spcBef>
                <a:spcPts val="0"/>
              </a:spcBef>
              <a:buNone/>
              <a:defRPr sz="29999">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368762" y="319219"/>
            <a:ext cx="840648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627926" y="1767119"/>
            <a:ext cx="7887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1743" y="1631193"/>
            <a:ext cx="905666"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841" y="365129"/>
            <a:ext cx="78867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43534" y="2161568"/>
            <a:ext cx="24003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43534" y="2629121"/>
            <a:ext cx="2400300" cy="3320861"/>
          </a:xfrm>
        </p:spPr>
        <p:txBody>
          <a:bodyPr>
            <a:normAutofit/>
          </a:bodyPr>
          <a:lstStyle>
            <a:lvl1pPr marL="228594" indent="-228594">
              <a:buClr>
                <a:srgbClr val="73292A"/>
              </a:buClr>
              <a:buFont typeface="Arial" panose="020B0604020202020204" pitchFamily="34" charset="0"/>
              <a:buChar char="•"/>
              <a:defRPr sz="1600"/>
            </a:lvl1pPr>
            <a:lvl2pPr marL="685783" indent="-228594">
              <a:buClr>
                <a:srgbClr val="73292A"/>
              </a:buClr>
              <a:buFont typeface="Arial" panose="020B0604020202020204" pitchFamily="34" charset="0"/>
              <a:buChar char="•"/>
              <a:defRPr sz="1400"/>
            </a:lvl2pPr>
            <a:lvl3pPr marL="1142971" indent="-228594">
              <a:buClr>
                <a:srgbClr val="73292A"/>
              </a:buClr>
              <a:buFont typeface="Arial" panose="020B0604020202020204" pitchFamily="34" charset="0"/>
              <a:buChar char="•"/>
              <a:defRPr sz="1200"/>
            </a:lvl3pPr>
            <a:lvl4pPr marL="1600160" indent="-228594">
              <a:buClr>
                <a:srgbClr val="73292A"/>
              </a:buClr>
              <a:buFont typeface="Arial" panose="020B0604020202020204" pitchFamily="34" charset="0"/>
              <a:buChar char="•"/>
              <a:defRPr sz="1100"/>
            </a:lvl4pPr>
            <a:lvl5pPr marL="2057349" indent="-228594">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3374136" y="2161568"/>
            <a:ext cx="24003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3374136" y="2629121"/>
            <a:ext cx="24003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5932170" y="2161568"/>
            <a:ext cx="24003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5932170" y="2629121"/>
            <a:ext cx="24003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261" y="1162701"/>
            <a:ext cx="1171575"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332926" y="2476883"/>
            <a:ext cx="561975"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739858" y="1695833"/>
            <a:ext cx="866775"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775063" y="381916"/>
            <a:ext cx="866775"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768096" y="2162946"/>
            <a:ext cx="284607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848742" y="2264504"/>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6158484" y="2011680"/>
            <a:ext cx="2249424"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3513" y="5"/>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755867"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628650" y="2628466"/>
            <a:ext cx="38862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4629150" y="2628466"/>
            <a:ext cx="38862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3513" y="5"/>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755867"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3887391" y="987430"/>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261" y="1162701"/>
            <a:ext cx="1171575"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959852" flipH="1">
            <a:off x="1320716" y="2048839"/>
            <a:ext cx="922893"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37910" y="978408"/>
            <a:ext cx="281178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137910" y="2194560"/>
            <a:ext cx="2811780" cy="4306824"/>
          </a:xfrm>
        </p:spPr>
        <p:txBody>
          <a:bodyPr>
            <a:normAutofit/>
          </a:bodyPr>
          <a:lstStyle>
            <a:lvl1pPr marL="0" indent="0">
              <a:lnSpc>
                <a:spcPct val="150000"/>
              </a:lnSpc>
              <a:buClr>
                <a:srgbClr val="73292A"/>
              </a:buClr>
              <a:buNone/>
              <a:defRPr sz="2400"/>
            </a:lvl1pPr>
            <a:lvl2pPr marL="228594">
              <a:buClr>
                <a:srgbClr val="73292A"/>
              </a:buClr>
              <a:defRPr sz="2000"/>
            </a:lvl2pPr>
            <a:lvl3pPr marL="685783">
              <a:buClr>
                <a:srgbClr val="73292A"/>
              </a:buClr>
              <a:defRPr sz="1800"/>
            </a:lvl3pPr>
            <a:lvl4pPr marL="1142971">
              <a:buClr>
                <a:srgbClr val="73292A"/>
              </a:buClr>
              <a:defRPr sz="1600"/>
            </a:lvl4pPr>
            <a:lvl5pPr marL="160016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32926" y="2476883"/>
            <a:ext cx="561975"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918972" y="1426464"/>
            <a:ext cx="2942082" cy="4242816"/>
          </a:xfrm>
        </p:spPr>
        <p:txBody>
          <a:bodyPr anchor="ctr">
            <a:normAutofit/>
          </a:bodyPr>
          <a:lstStyle>
            <a:lvl1pPr marL="0" indent="0" algn="ctr">
              <a:spcBef>
                <a:spcPts val="0"/>
              </a:spcBef>
              <a:buNone/>
              <a:defRPr sz="29999">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7907" y="0"/>
            <a:ext cx="6294020"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2475213" y="654912"/>
            <a:ext cx="4193574"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3269907" y="4300155"/>
            <a:ext cx="2604187"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7471" y="4157465"/>
            <a:ext cx="729059"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2585651" y="807312"/>
            <a:ext cx="3972698"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264504" y="4814449"/>
            <a:ext cx="1251581"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48083" y="1164253"/>
            <a:ext cx="6141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061972" y="2660904"/>
            <a:ext cx="5020056" cy="1088136"/>
          </a:xfrm>
        </p:spPr>
        <p:txBody>
          <a:bodyPr anchor="b">
            <a:noAutofit/>
          </a:bodyPr>
          <a:lstStyle>
            <a:lvl1pPr algn="ctr">
              <a:defRPr sz="34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447288" y="2267712"/>
            <a:ext cx="2249424" cy="43891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54056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260" y="1162701"/>
            <a:ext cx="1171575"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959852" flipH="1">
            <a:off x="1320716" y="2048835"/>
            <a:ext cx="922893"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37910" y="978408"/>
            <a:ext cx="281178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137910" y="2194560"/>
            <a:ext cx="2811780" cy="4306824"/>
          </a:xfrm>
        </p:spPr>
        <p:txBody>
          <a:bodyPr>
            <a:normAutofit/>
          </a:bodyPr>
          <a:lstStyle>
            <a:lvl1pPr marL="0" indent="0">
              <a:lnSpc>
                <a:spcPct val="150000"/>
              </a:lnSpc>
              <a:buClr>
                <a:srgbClr val="73292A"/>
              </a:buClr>
              <a:buNone/>
              <a:defRPr sz="1800"/>
            </a:lvl1pPr>
            <a:lvl2pPr marL="171450">
              <a:buClr>
                <a:srgbClr val="73292A"/>
              </a:buClr>
              <a:defRPr sz="1500"/>
            </a:lvl2pPr>
            <a:lvl3pPr marL="514350">
              <a:buClr>
                <a:srgbClr val="73292A"/>
              </a:buClr>
              <a:defRPr sz="1350"/>
            </a:lvl3pPr>
            <a:lvl4pPr marL="857250">
              <a:buClr>
                <a:srgbClr val="73292A"/>
              </a:buClr>
              <a:defRPr sz="1200"/>
            </a:lvl4pPr>
            <a:lvl5pPr marL="1200150">
              <a:buClr>
                <a:srgbClr val="73292A"/>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32926" y="2476883"/>
            <a:ext cx="561975"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918972" y="1426464"/>
            <a:ext cx="2942082" cy="4242816"/>
          </a:xfrm>
        </p:spPr>
        <p:txBody>
          <a:bodyPr anchor="ctr">
            <a:normAutofit/>
          </a:bodyPr>
          <a:lstStyle>
            <a:lvl1pPr marL="0" indent="0" algn="ctr">
              <a:spcBef>
                <a:spcPts val="0"/>
              </a:spcBef>
              <a:buNone/>
              <a:defRPr sz="225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1784835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880707" y="-756"/>
            <a:ext cx="7382587"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203142" y="-13446"/>
            <a:ext cx="6737717"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89625" y="5110811"/>
            <a:ext cx="905666"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3716118" y="-1281488"/>
            <a:ext cx="1485900" cy="4029075"/>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311021" y="1389888"/>
            <a:ext cx="6521958"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667637" y="2651760"/>
            <a:ext cx="5808726" cy="2697480"/>
          </a:xfrm>
        </p:spPr>
        <p:txBody>
          <a:bodyPr>
            <a:normAutofit/>
          </a:bodyPr>
          <a:lstStyle>
            <a:lvl1pPr marL="0" indent="0" algn="ctr">
              <a:lnSpc>
                <a:spcPct val="100000"/>
              </a:lnSpc>
              <a:buNone/>
              <a:defRPr sz="1500">
                <a:latin typeface="Gill Sans Nova Light" panose="020F0302020204030204" pitchFamily="34" charset="0"/>
                <a:cs typeface="Gill Sans Nova Light" panose="020F0302020204030204" pitchFamily="34" charset="0"/>
              </a:defRPr>
            </a:lvl1pPr>
            <a:lvl2pPr algn="ctr">
              <a:lnSpc>
                <a:spcPct val="100000"/>
              </a:lnSpc>
              <a:defRPr sz="1350">
                <a:latin typeface="Gill Sans Nova Light" panose="020F0302020204030204" pitchFamily="34" charset="0"/>
                <a:cs typeface="Gill Sans Nova Light" panose="020F0302020204030204" pitchFamily="34" charset="0"/>
              </a:defRPr>
            </a:lvl2pPr>
            <a:lvl3pPr algn="ctr">
              <a:defRPr sz="1200">
                <a:latin typeface="Gill Sans Nova Light" panose="020F0302020204030204" pitchFamily="34" charset="0"/>
                <a:cs typeface="Gill Sans Nova Light" panose="020F0302020204030204" pitchFamily="34" charset="0"/>
              </a:defRPr>
            </a:lvl3pPr>
            <a:lvl4pPr algn="ctr">
              <a:defRPr sz="1050">
                <a:latin typeface="Gill Sans Nova Light" panose="020F0302020204030204" pitchFamily="34" charset="0"/>
                <a:cs typeface="Gill Sans Nova Light" panose="020F0302020204030204" pitchFamily="34" charset="0"/>
              </a:defRPr>
            </a:lvl4pPr>
            <a:lvl5pPr algn="ctr">
              <a:defRPr sz="105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34028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4"/>
            <a:ext cx="9144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3862692" y="3847911"/>
            <a:ext cx="1422400" cy="39624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3864279" y="958998"/>
            <a:ext cx="1485900" cy="4029075"/>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174488" y="3633264"/>
            <a:ext cx="8805672"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590193">
            <a:off x="5218047" y="5090393"/>
            <a:ext cx="642624"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522235" y="3252855"/>
            <a:ext cx="904820"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865251" y="3977640"/>
            <a:ext cx="7413498" cy="731520"/>
          </a:xfrm>
        </p:spPr>
        <p:txBody>
          <a:bodyPr anchor="b">
            <a:normAutofit/>
          </a:bodyPr>
          <a:lstStyle>
            <a:lvl1pPr algn="ct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865251" y="4700016"/>
            <a:ext cx="7413498" cy="457200"/>
          </a:xfrm>
        </p:spPr>
        <p:txBody>
          <a:bodyPr anchor="ct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7886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1825625"/>
            <a:ext cx="78867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047558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57200" y="1600200"/>
            <a:ext cx="82296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35787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9144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3523796" y="-1018022"/>
            <a:ext cx="2147050" cy="4529752"/>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169164" y="1796143"/>
            <a:ext cx="8805672"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4599241" y="196330"/>
            <a:ext cx="1051334" cy="2900078"/>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119166" y="4923381"/>
            <a:ext cx="905666"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307592" y="2404872"/>
            <a:ext cx="6528816" cy="2002536"/>
          </a:xfrm>
        </p:spPr>
        <p:txBody>
          <a:bodyPr anchor="t">
            <a:normAutofit/>
          </a:bodyPr>
          <a:lstStyle>
            <a:lvl1pPr algn="ct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307591" y="3964517"/>
            <a:ext cx="6528817" cy="457200"/>
          </a:xfrm>
        </p:spPr>
        <p:txBody>
          <a:bodyPr anchor="ctr"/>
          <a:lstStyle>
            <a:lvl1pPr marL="0" indent="0" algn="ctr">
              <a:buNone/>
              <a:defRPr sz="18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7612251" y="3189069"/>
            <a:ext cx="709105" cy="1936750"/>
          </a:xfrm>
        </p:spPr>
        <p:txBody>
          <a:bodyPr>
            <a:noAutofit/>
          </a:bodyPr>
          <a:lstStyle>
            <a:lvl1pPr marL="0" indent="0">
              <a:buNone/>
              <a:defRPr sz="105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774888" y="2136567"/>
            <a:ext cx="706374" cy="1936750"/>
          </a:xfrm>
        </p:spPr>
        <p:txBody>
          <a:bodyPr>
            <a:noAutofit/>
          </a:bodyPr>
          <a:lstStyle>
            <a:lvl1pPr marL="0" indent="0">
              <a:buNone/>
              <a:defRPr sz="105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152751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2" y="1"/>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5"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8456" y="5738221"/>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031901" y="1797050"/>
            <a:ext cx="1543050" cy="2058988"/>
          </a:xfrm>
        </p:spPr>
        <p:txBody>
          <a:bodyPr anchor="ctr">
            <a:normAutofit/>
          </a:bodyPr>
          <a:lstStyle>
            <a:lvl1pPr marL="0" indent="0" algn="ctr">
              <a:buNone/>
              <a:defRPr sz="135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994630" y="3946525"/>
            <a:ext cx="1645920" cy="355600"/>
          </a:xfrm>
        </p:spPr>
        <p:txBody>
          <a:bodyPr lIns="0" tIns="0" rIns="0" bIns="0" anchor="ctr">
            <a:noAutofit/>
          </a:bodyPr>
          <a:lstStyle>
            <a:lvl1pPr marL="0" indent="0" algn="ctr">
              <a:lnSpc>
                <a:spcPct val="100000"/>
              </a:lnSpc>
              <a:spcBef>
                <a:spcPts val="0"/>
              </a:spcBef>
              <a:buNone/>
              <a:defRPr sz="15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996232" y="4306415"/>
            <a:ext cx="1645920" cy="274320"/>
          </a:xfrm>
        </p:spPr>
        <p:txBody>
          <a:bodyPr lIns="0" tIns="0" rIns="0" bIns="0" anchor="ctr">
            <a:noAutofit/>
          </a:bodyPr>
          <a:lstStyle>
            <a:lvl1pPr marL="0" indent="0" algn="ctr">
              <a:lnSpc>
                <a:spcPct val="100000"/>
              </a:lnSpc>
              <a:spcBef>
                <a:spcPts val="0"/>
              </a:spcBef>
              <a:buNone/>
              <a:defRPr sz="12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2871203" y="1797050"/>
            <a:ext cx="1543050" cy="2058988"/>
          </a:xfrm>
        </p:spPr>
        <p:txBody>
          <a:bodyPr anchor="ctr">
            <a:normAutofit/>
          </a:bodyPr>
          <a:lstStyle>
            <a:lvl1pPr marL="0" indent="0" algn="ctr">
              <a:buNone/>
              <a:defRPr sz="135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822747" y="3926721"/>
            <a:ext cx="1645920" cy="355600"/>
          </a:xfrm>
        </p:spPr>
        <p:txBody>
          <a:bodyPr lIns="0" tIns="0" rIns="0" bIns="0" anchor="ctr">
            <a:noAutofit/>
          </a:bodyPr>
          <a:lstStyle>
            <a:lvl1pPr marL="0" indent="0" algn="ctr">
              <a:lnSpc>
                <a:spcPct val="100000"/>
              </a:lnSpc>
              <a:spcBef>
                <a:spcPts val="0"/>
              </a:spcBef>
              <a:buNone/>
              <a:defRPr sz="15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824349" y="4286611"/>
            <a:ext cx="1645920" cy="274320"/>
          </a:xfrm>
        </p:spPr>
        <p:txBody>
          <a:bodyPr lIns="0" tIns="0" rIns="0" bIns="0" anchor="ctr">
            <a:noAutofit/>
          </a:bodyPr>
          <a:lstStyle>
            <a:lvl1pPr marL="0" indent="0" algn="ctr">
              <a:lnSpc>
                <a:spcPct val="100000"/>
              </a:lnSpc>
              <a:spcBef>
                <a:spcPts val="0"/>
              </a:spcBef>
              <a:buNone/>
              <a:defRPr sz="12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4710504" y="1797050"/>
            <a:ext cx="1543050" cy="2058988"/>
          </a:xfrm>
        </p:spPr>
        <p:txBody>
          <a:bodyPr anchor="ctr">
            <a:normAutofit/>
          </a:bodyPr>
          <a:lstStyle>
            <a:lvl1pPr marL="0" indent="0" algn="ctr">
              <a:buNone/>
              <a:defRPr sz="135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62049" y="3946525"/>
            <a:ext cx="1645920" cy="355600"/>
          </a:xfrm>
        </p:spPr>
        <p:txBody>
          <a:bodyPr lIns="0" tIns="0" rIns="0" bIns="0" anchor="ctr">
            <a:noAutofit/>
          </a:bodyPr>
          <a:lstStyle>
            <a:lvl1pPr marL="0" indent="0" algn="ctr">
              <a:lnSpc>
                <a:spcPct val="100000"/>
              </a:lnSpc>
              <a:spcBef>
                <a:spcPts val="0"/>
              </a:spcBef>
              <a:buNone/>
              <a:defRPr sz="15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63651" y="4306415"/>
            <a:ext cx="1645920" cy="274320"/>
          </a:xfrm>
        </p:spPr>
        <p:txBody>
          <a:bodyPr lIns="0" tIns="0" rIns="0" bIns="0" anchor="ctr">
            <a:noAutofit/>
          </a:bodyPr>
          <a:lstStyle>
            <a:lvl1pPr marL="0" indent="0" algn="ctr">
              <a:lnSpc>
                <a:spcPct val="100000"/>
              </a:lnSpc>
              <a:spcBef>
                <a:spcPts val="0"/>
              </a:spcBef>
              <a:buNone/>
              <a:defRPr sz="12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549806" y="1797050"/>
            <a:ext cx="1543050" cy="2058988"/>
          </a:xfrm>
        </p:spPr>
        <p:txBody>
          <a:bodyPr anchor="ctr">
            <a:normAutofit/>
          </a:bodyPr>
          <a:lstStyle>
            <a:lvl1pPr marL="0" indent="0" algn="ctr">
              <a:buNone/>
              <a:defRPr sz="135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499748" y="3946525"/>
            <a:ext cx="1645920" cy="355600"/>
          </a:xfrm>
        </p:spPr>
        <p:txBody>
          <a:bodyPr lIns="0" tIns="0" rIns="0" bIns="0" anchor="ctr">
            <a:noAutofit/>
          </a:bodyPr>
          <a:lstStyle>
            <a:lvl1pPr marL="0" indent="0" algn="ctr">
              <a:lnSpc>
                <a:spcPct val="100000"/>
              </a:lnSpc>
              <a:spcBef>
                <a:spcPts val="0"/>
              </a:spcBef>
              <a:buNone/>
              <a:defRPr sz="15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01350" y="4306415"/>
            <a:ext cx="1645920" cy="274320"/>
          </a:xfrm>
        </p:spPr>
        <p:txBody>
          <a:bodyPr lIns="0" tIns="0" rIns="0" bIns="0" anchor="ctr">
            <a:noAutofit/>
          </a:bodyPr>
          <a:lstStyle>
            <a:lvl1pPr marL="0" indent="0" algn="ctr">
              <a:lnSpc>
                <a:spcPct val="100000"/>
              </a:lnSpc>
              <a:spcBef>
                <a:spcPts val="0"/>
              </a:spcBef>
              <a:buNone/>
              <a:defRPr sz="12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99891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2" y="1"/>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5"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8456" y="5738221"/>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261023" y="1658061"/>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829818" y="2926080"/>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829818" y="3145536"/>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261023" y="3818492"/>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829818" y="5086511"/>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829818" y="5305967"/>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170066" y="1658061"/>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729484" y="2926080"/>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729484" y="3145536"/>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3170066" y="3818492"/>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2729484" y="5086511"/>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2729484" y="5305967"/>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5079108" y="1658061"/>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29150" y="2926080"/>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29150" y="3145536"/>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5079108" y="3818492"/>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4629150" y="5086511"/>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4629150" y="5305967"/>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988150" y="1658061"/>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528816" y="2926080"/>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28816" y="3145536"/>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6988150" y="3818492"/>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6528816" y="5086511"/>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6528816" y="5305967"/>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77232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628650" y="196052"/>
            <a:ext cx="78867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3790950" y="485162"/>
            <a:ext cx="1562100" cy="329565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746568" y="319216"/>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3558403" y="803579"/>
            <a:ext cx="749300" cy="2066925"/>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484632"/>
            <a:ext cx="78867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2990088"/>
            <a:ext cx="78867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0527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880709" y="-756"/>
            <a:ext cx="7382587"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203144" y="-13446"/>
            <a:ext cx="6737717"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89625" y="5110815"/>
            <a:ext cx="905666"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3716118" y="-1281488"/>
            <a:ext cx="1485900" cy="4029075"/>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311021" y="1389888"/>
            <a:ext cx="6521958"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667637" y="2651760"/>
            <a:ext cx="5808726"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3511" y="1"/>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755865" y="319216"/>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731520" y="2615184"/>
            <a:ext cx="768096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3358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1"/>
            <a:ext cx="3655314"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866459" flipH="1">
            <a:off x="1590247" y="1869210"/>
            <a:ext cx="970220" cy="1677095"/>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718304" y="978408"/>
            <a:ext cx="3730752"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4718304" y="2322576"/>
            <a:ext cx="3799332" cy="448056"/>
          </a:xfrm>
        </p:spPr>
        <p:txBody>
          <a:bodyPr anchor="b">
            <a:normAutofit/>
          </a:bodyPr>
          <a:lstStyle>
            <a:lvl1pPr marL="0" indent="0">
              <a:buFont typeface="Arial" panose="020B0604020202020204" pitchFamily="34" charset="0"/>
              <a:buNone/>
              <a:defRPr sz="15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4717209" y="2770632"/>
            <a:ext cx="3799332" cy="1554480"/>
          </a:xfrm>
        </p:spPr>
        <p:txBody>
          <a:bodyPr>
            <a:normAutofit/>
          </a:bodyPr>
          <a:lstStyle>
            <a:lvl1pPr marL="171450" indent="-171450">
              <a:buClr>
                <a:srgbClr val="73292A"/>
              </a:buClr>
              <a:buFont typeface="Arial" panose="020B0604020202020204" pitchFamily="34" charset="0"/>
              <a:buChar char="•"/>
              <a:defRPr sz="1200"/>
            </a:lvl1pPr>
            <a:lvl2pPr marL="514350" indent="-171450">
              <a:buClr>
                <a:srgbClr val="73292A"/>
              </a:buClr>
              <a:buFont typeface="Arial" panose="020B0604020202020204" pitchFamily="34" charset="0"/>
              <a:buChar char="•"/>
              <a:defRPr sz="1050"/>
            </a:lvl2pPr>
            <a:lvl3pPr marL="857250" indent="-171450">
              <a:buClr>
                <a:srgbClr val="73292A"/>
              </a:buClr>
              <a:buFont typeface="Arial" panose="020B0604020202020204" pitchFamily="34" charset="0"/>
              <a:buChar char="•"/>
              <a:defRPr sz="900"/>
            </a:lvl3pPr>
            <a:lvl4pPr marL="1200150" indent="-171450">
              <a:buClr>
                <a:srgbClr val="73292A"/>
              </a:buClr>
              <a:buFont typeface="Arial" panose="020B0604020202020204" pitchFamily="34" charset="0"/>
              <a:buChar char="•"/>
              <a:defRPr sz="825"/>
            </a:lvl4pPr>
            <a:lvl5pPr marL="1543050" indent="-171450">
              <a:buClr>
                <a:srgbClr val="73292A"/>
              </a:buClr>
              <a:buFont typeface="Arial" panose="020B0604020202020204" pitchFamily="34" charset="0"/>
              <a:buChar cha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4717209" y="4361688"/>
            <a:ext cx="3799332" cy="448056"/>
          </a:xfrm>
        </p:spPr>
        <p:txBody>
          <a:bodyPr anchor="b">
            <a:normAutofit/>
          </a:bodyPr>
          <a:lstStyle>
            <a:lvl1pPr marL="0" indent="0">
              <a:buFont typeface="Arial" panose="020B0604020202020204" pitchFamily="34" charset="0"/>
              <a:buNone/>
              <a:defRPr sz="15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4717209" y="4791456"/>
            <a:ext cx="3799332" cy="1408176"/>
          </a:xfrm>
        </p:spPr>
        <p:txBody>
          <a:bodyPr>
            <a:normAutofit/>
          </a:bodyPr>
          <a:lstStyle>
            <a:lvl1pPr>
              <a:buClr>
                <a:srgbClr val="73292A"/>
              </a:buClr>
              <a:defRPr sz="1200"/>
            </a:lvl1pPr>
            <a:lvl2pPr>
              <a:buClr>
                <a:srgbClr val="73292A"/>
              </a:buClr>
              <a:defRPr sz="1050"/>
            </a:lvl2pPr>
            <a:lvl3pPr>
              <a:buClr>
                <a:srgbClr val="73292A"/>
              </a:buClr>
              <a:defRPr sz="900"/>
            </a:lvl3pPr>
            <a:lvl4pPr>
              <a:buClr>
                <a:srgbClr val="73292A"/>
              </a:buClr>
              <a:defRPr sz="825"/>
            </a:lvl4pPr>
            <a:lvl5pPr>
              <a:buClr>
                <a:srgbClr val="73292A"/>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H="1">
            <a:off x="764313" y="2260473"/>
            <a:ext cx="933982"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349758" y="1426464"/>
            <a:ext cx="2942082" cy="4242816"/>
          </a:xfrm>
        </p:spPr>
        <p:txBody>
          <a:bodyPr anchor="ctr">
            <a:normAutofit/>
          </a:bodyPr>
          <a:lstStyle>
            <a:lvl1pPr marL="0" indent="0" algn="ctr">
              <a:spcBef>
                <a:spcPts val="0"/>
              </a:spcBef>
              <a:buNone/>
              <a:defRPr sz="225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1902852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368760" y="319215"/>
            <a:ext cx="840648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627926" y="1767119"/>
            <a:ext cx="7887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1743" y="1631193"/>
            <a:ext cx="905666"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841" y="365126"/>
            <a:ext cx="78867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43534" y="2161564"/>
            <a:ext cx="2400300" cy="427797"/>
          </a:xfrm>
        </p:spPr>
        <p:txBody>
          <a:bodyPr anchor="b">
            <a:normAutofit/>
          </a:bodyPr>
          <a:lstStyle>
            <a:lvl1pPr marL="0" indent="0">
              <a:buNone/>
              <a:defRPr sz="15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43534" y="2629117"/>
            <a:ext cx="2400300" cy="3320861"/>
          </a:xfrm>
        </p:spPr>
        <p:txBody>
          <a:bodyPr>
            <a:normAutofit/>
          </a:bodyPr>
          <a:lstStyle>
            <a:lvl1pPr marL="171450" indent="-171450">
              <a:buClr>
                <a:srgbClr val="73292A"/>
              </a:buClr>
              <a:buFont typeface="Arial" panose="020B0604020202020204" pitchFamily="34" charset="0"/>
              <a:buChar char="•"/>
              <a:defRPr sz="1200"/>
            </a:lvl1pPr>
            <a:lvl2pPr marL="514350" indent="-171450">
              <a:buClr>
                <a:srgbClr val="73292A"/>
              </a:buClr>
              <a:buFont typeface="Arial" panose="020B0604020202020204" pitchFamily="34" charset="0"/>
              <a:buChar char="•"/>
              <a:defRPr sz="1050"/>
            </a:lvl2pPr>
            <a:lvl3pPr marL="857250" indent="-171450">
              <a:buClr>
                <a:srgbClr val="73292A"/>
              </a:buClr>
              <a:buFont typeface="Arial" panose="020B0604020202020204" pitchFamily="34" charset="0"/>
              <a:buChar char="•"/>
              <a:defRPr sz="900"/>
            </a:lvl3pPr>
            <a:lvl4pPr marL="1200150" indent="-171450">
              <a:buClr>
                <a:srgbClr val="73292A"/>
              </a:buClr>
              <a:buFont typeface="Arial" panose="020B0604020202020204" pitchFamily="34" charset="0"/>
              <a:buChar char="•"/>
              <a:defRPr sz="825"/>
            </a:lvl4pPr>
            <a:lvl5pPr marL="1543050" indent="-171450">
              <a:buClr>
                <a:srgbClr val="73292A"/>
              </a:buClr>
              <a:buFont typeface="Arial" panose="020B0604020202020204" pitchFamily="34" charset="0"/>
              <a:buChar cha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3374136" y="2161564"/>
            <a:ext cx="2400300" cy="427797"/>
          </a:xfrm>
        </p:spPr>
        <p:txBody>
          <a:bodyPr anchor="b">
            <a:normAutofit/>
          </a:bodyPr>
          <a:lstStyle>
            <a:lvl1pPr marL="0" indent="0">
              <a:buNone/>
              <a:defRPr sz="15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3374136" y="2629117"/>
            <a:ext cx="2400300" cy="3320861"/>
          </a:xfrm>
        </p:spPr>
        <p:txBody>
          <a:bodyPr>
            <a:normAutofit/>
          </a:bodyPr>
          <a:lstStyle>
            <a:lvl1pPr>
              <a:buClr>
                <a:srgbClr val="73292A"/>
              </a:buClr>
              <a:defRPr sz="1200"/>
            </a:lvl1pPr>
            <a:lvl2pPr>
              <a:buClr>
                <a:srgbClr val="73292A"/>
              </a:buClr>
              <a:defRPr sz="1050"/>
            </a:lvl2pPr>
            <a:lvl3pPr>
              <a:buClr>
                <a:srgbClr val="73292A"/>
              </a:buClr>
              <a:defRPr sz="900"/>
            </a:lvl3pPr>
            <a:lvl4pPr>
              <a:buClr>
                <a:srgbClr val="73292A"/>
              </a:buClr>
              <a:defRPr sz="825"/>
            </a:lvl4pPr>
            <a:lvl5pPr>
              <a:buClr>
                <a:srgbClr val="73292A"/>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5932170" y="2161564"/>
            <a:ext cx="2400300" cy="427797"/>
          </a:xfrm>
        </p:spPr>
        <p:txBody>
          <a:bodyPr anchor="b">
            <a:normAutofit/>
          </a:bodyPr>
          <a:lstStyle>
            <a:lvl1pPr marL="0" indent="0">
              <a:buNone/>
              <a:defRPr sz="15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5932170" y="2629117"/>
            <a:ext cx="2400300" cy="3320861"/>
          </a:xfrm>
        </p:spPr>
        <p:txBody>
          <a:bodyPr>
            <a:normAutofit/>
          </a:bodyPr>
          <a:lstStyle>
            <a:lvl1pPr>
              <a:buClr>
                <a:srgbClr val="73292A"/>
              </a:buClr>
              <a:defRPr sz="1200"/>
            </a:lvl1pPr>
            <a:lvl2pPr>
              <a:buClr>
                <a:srgbClr val="73292A"/>
              </a:buClr>
              <a:defRPr sz="1050"/>
            </a:lvl2pPr>
            <a:lvl3pPr>
              <a:buClr>
                <a:srgbClr val="73292A"/>
              </a:buClr>
              <a:defRPr sz="900"/>
            </a:lvl3pPr>
            <a:lvl4pPr>
              <a:buClr>
                <a:srgbClr val="73292A"/>
              </a:buClr>
              <a:defRPr sz="825"/>
            </a:lvl4pPr>
            <a:lvl5pPr>
              <a:buClr>
                <a:srgbClr val="73292A"/>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8140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260" y="1162701"/>
            <a:ext cx="1171575"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332926" y="2476883"/>
            <a:ext cx="561975"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739857" y="1695833"/>
            <a:ext cx="866775"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775062" y="381916"/>
            <a:ext cx="866775"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768096" y="2162946"/>
            <a:ext cx="284607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848742" y="2264500"/>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6158484" y="2011680"/>
            <a:ext cx="2249424" cy="2843784"/>
          </a:xfrm>
        </p:spPr>
        <p:txBody>
          <a:bodyPr anchor="ctr">
            <a:normAutofit/>
          </a:bodyPr>
          <a:lstStyle>
            <a:lvl1pPr marL="0" indent="0" algn="l">
              <a:lnSpc>
                <a:spcPct val="150000"/>
              </a:lnSpc>
              <a:buNone/>
              <a:defRPr sz="1800">
                <a:latin typeface="Gill Sans Nova Light" panose="020F0302020204030204" pitchFamily="34" charset="0"/>
                <a:cs typeface="Gill Sans Nova Light" panose="020F0302020204030204" pitchFamily="34" charset="0"/>
              </a:defRPr>
            </a:lvl1pPr>
            <a:lvl2pPr algn="l">
              <a:lnSpc>
                <a:spcPct val="150000"/>
              </a:lnSpc>
              <a:defRPr sz="1500">
                <a:latin typeface="Gill Sans Nova Light" panose="020F0302020204030204" pitchFamily="34" charset="0"/>
                <a:cs typeface="Gill Sans Nova Light" panose="020F0302020204030204" pitchFamily="34" charset="0"/>
              </a:defRPr>
            </a:lvl2pPr>
            <a:lvl3pPr algn="ctr">
              <a:defRPr sz="1200">
                <a:latin typeface="Gill Sans Nova Light" panose="020F0302020204030204" pitchFamily="34" charset="0"/>
                <a:cs typeface="Gill Sans Nova Light" panose="020F0302020204030204" pitchFamily="34" charset="0"/>
              </a:defRPr>
            </a:lvl3pPr>
            <a:lvl4pPr algn="ctr">
              <a:defRPr sz="1050">
                <a:latin typeface="Gill Sans Nova Light" panose="020F0302020204030204" pitchFamily="34" charset="0"/>
                <a:cs typeface="Gill Sans Nova Light" panose="020F0302020204030204" pitchFamily="34" charset="0"/>
              </a:defRPr>
            </a:lvl4pPr>
            <a:lvl5pPr algn="ctr">
              <a:defRPr sz="105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103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3511" y="1"/>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755865" y="319216"/>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628650" y="2628462"/>
            <a:ext cx="38862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4629150" y="2628462"/>
            <a:ext cx="38862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830819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3511" y="1"/>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755865" y="319216"/>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019784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533713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026994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97749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8"/>
            <a:ext cx="9144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3862692" y="3847911"/>
            <a:ext cx="1422400" cy="39624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3864279" y="959000"/>
            <a:ext cx="1485900" cy="4029075"/>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174488" y="3633264"/>
            <a:ext cx="8805672"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590193">
            <a:off x="5218047" y="5090397"/>
            <a:ext cx="642624"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522236" y="3252859"/>
            <a:ext cx="904820"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865251" y="3977640"/>
            <a:ext cx="7413498"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865251" y="4700016"/>
            <a:ext cx="7413498" cy="457200"/>
          </a:xfrm>
        </p:spPr>
        <p:txBody>
          <a:bodyPr anchor="ctr"/>
          <a:lstStyle>
            <a:lvl1pPr marL="0" indent="0" algn="ctr">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1825625"/>
            <a:ext cx="78867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57200" y="1600200"/>
            <a:ext cx="82296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9144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3523796" y="-1018022"/>
            <a:ext cx="2147050" cy="4529752"/>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169164" y="1796143"/>
            <a:ext cx="8805672"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4599241" y="196330"/>
            <a:ext cx="1051334" cy="2900078"/>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119166" y="4923385"/>
            <a:ext cx="905666"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307592" y="2404872"/>
            <a:ext cx="6528816"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307593" y="3964517"/>
            <a:ext cx="6528817" cy="457200"/>
          </a:xfrm>
        </p:spPr>
        <p:txBody>
          <a:bodyPr anchor="ctr"/>
          <a:lstStyle>
            <a:lvl1pPr marL="0" indent="0" algn="ctr">
              <a:buNone/>
              <a:defRPr sz="24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7612253" y="3189069"/>
            <a:ext cx="709105"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774888" y="2136567"/>
            <a:ext cx="706374"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4" y="5"/>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7"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8458" y="5738225"/>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031901"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994630" y="3946525"/>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996232" y="4306415"/>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2871203"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822747" y="3926721"/>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824349" y="4286611"/>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4710504"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62049" y="3946525"/>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63651" y="4306415"/>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549806"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499748" y="3946525"/>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01350" y="4306415"/>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4" y="5"/>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7"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8458" y="5738225"/>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261023"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829818"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829818"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261023"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829818"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829818"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170066"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729484"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729484"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3170066"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2729484"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2729484"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5079108"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29150"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29150"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5079108"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4629150"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4629150"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988150"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528816"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28816"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6988150"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6528816"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6528816"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285750" y="381000"/>
            <a:ext cx="85725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285750" y="1825625"/>
            <a:ext cx="85725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171450" y="6356355"/>
            <a:ext cx="30861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6906006" y="6356355"/>
            <a:ext cx="20574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377"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783" indent="-228594" algn="l" defTabSz="914377"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2971" indent="-228594" algn="l" defTabSz="914377"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160" indent="-228594" algn="l" defTabSz="914377"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349" indent="-228594" algn="l" defTabSz="914377"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2880" userDrawn="1">
          <p15:clr>
            <a:srgbClr val="A4A3A4"/>
          </p15:clr>
        </p15:guide>
        <p15:guide id="3" pos="180" userDrawn="1">
          <p15:clr>
            <a:srgbClr val="547EBF"/>
          </p15:clr>
        </p15:guide>
        <p15:guide id="4" orient="horz" pos="240" userDrawn="1">
          <p15:clr>
            <a:srgbClr val="547EBF"/>
          </p15:clr>
        </p15:guide>
        <p15:guide id="5" pos="5580" userDrawn="1">
          <p15:clr>
            <a:srgbClr val="547EBF"/>
          </p15:clr>
        </p15:guide>
        <p15:guide id="6" orient="horz" pos="4080" userDrawn="1">
          <p15:clr>
            <a:srgbClr val="547EBF"/>
          </p15:clr>
        </p15:guide>
        <p15:guide id="7" pos="2970" userDrawn="1">
          <p15:clr>
            <a:srgbClr val="547EBF"/>
          </p15:clr>
        </p15:guide>
        <p15:guide id="8" pos="2790" userDrawn="1">
          <p15:clr>
            <a:srgbClr val="547EBF"/>
          </p15:clr>
        </p15:guide>
        <p15:guide id="9" pos="1584" userDrawn="1">
          <p15:clr>
            <a:srgbClr val="547EBF"/>
          </p15:clr>
        </p15:guide>
        <p15:guide id="10" pos="1386" userDrawn="1">
          <p15:clr>
            <a:srgbClr val="547EBF"/>
          </p15:clr>
        </p15:guide>
        <p15:guide id="11" pos="4176" userDrawn="1">
          <p15:clr>
            <a:srgbClr val="547EBF"/>
          </p15:clr>
        </p15:guide>
        <p15:guide id="12" pos="4374" userDrawn="1">
          <p15:clr>
            <a:srgbClr val="547EBF"/>
          </p15:clr>
        </p15:guide>
        <p15:guide id="13" pos="3726" userDrawn="1">
          <p15:clr>
            <a:srgbClr val="9FCC3B"/>
          </p15:clr>
        </p15:guide>
        <p15:guide id="14" pos="3906" userDrawn="1">
          <p15:clr>
            <a:srgbClr val="9FCC3B"/>
          </p15:clr>
        </p15:guide>
        <p15:guide id="15" pos="2034" userDrawn="1">
          <p15:clr>
            <a:srgbClr val="9FCC3B"/>
          </p15:clr>
        </p15:guide>
        <p15:guide id="16" pos="1854"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285750" y="381000"/>
            <a:ext cx="85725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285750" y="1825625"/>
            <a:ext cx="85725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171450" y="6356351"/>
            <a:ext cx="3086100" cy="365125"/>
          </a:xfrm>
          <a:prstGeom prst="rect">
            <a:avLst/>
          </a:prstGeom>
        </p:spPr>
        <p:txBody>
          <a:bodyPr vert="horz" lIns="91440" tIns="45720" rIns="91440" bIns="45720" rtlCol="0" anchor="ctr"/>
          <a:lstStyle>
            <a:lvl1pPr algn="l">
              <a:defRPr sz="9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6906006" y="6356351"/>
            <a:ext cx="2057400" cy="365125"/>
          </a:xfrm>
          <a:prstGeom prst="rect">
            <a:avLst/>
          </a:prstGeom>
        </p:spPr>
        <p:txBody>
          <a:bodyPr vert="horz" lIns="91440" tIns="45720" rIns="91440" bIns="45720" rtlCol="0" anchor="ctr"/>
          <a:lstStyle>
            <a:lvl1pPr algn="r">
              <a:defRPr sz="9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104859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hf hdr="0" dt="0"/>
  <p:txStyles>
    <p:titleStyle>
      <a:lvl1pPr algn="l" defTabSz="685800" rtl="0" eaLnBrk="1" latinLnBrk="0" hangingPunct="1">
        <a:lnSpc>
          <a:spcPct val="90000"/>
        </a:lnSpc>
        <a:spcBef>
          <a:spcPct val="0"/>
        </a:spcBef>
        <a:buNone/>
        <a:defRPr sz="3300" kern="1200">
          <a:solidFill>
            <a:schemeClr val="accent3"/>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73292A"/>
        </a:buClr>
        <a:buFont typeface="Arial" panose="020B0604020202020204" pitchFamily="34" charset="0"/>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Clr>
          <a:srgbClr val="73292A"/>
        </a:buClr>
        <a:buFont typeface="Arial" panose="020B0604020202020204" pitchFamily="34" charset="0"/>
        <a:buChar char="•"/>
        <a:defRPr sz="1800" kern="1200">
          <a:solidFill>
            <a:schemeClr val="accent3"/>
          </a:solidFill>
          <a:latin typeface="+mn-lt"/>
          <a:ea typeface="+mn-ea"/>
          <a:cs typeface="+mn-cs"/>
        </a:defRPr>
      </a:lvl2pPr>
      <a:lvl3pPr marL="857250" indent="-171450" algn="l" defTabSz="685800" rtl="0" eaLnBrk="1" latinLnBrk="0" hangingPunct="1">
        <a:lnSpc>
          <a:spcPct val="90000"/>
        </a:lnSpc>
        <a:spcBef>
          <a:spcPts val="375"/>
        </a:spcBef>
        <a:buClr>
          <a:srgbClr val="73292A"/>
        </a:buClr>
        <a:buFont typeface="Arial" panose="020B0604020202020204" pitchFamily="34" charset="0"/>
        <a:buChar char="•"/>
        <a:defRPr sz="1500" kern="1200">
          <a:solidFill>
            <a:schemeClr val="accent3"/>
          </a:solidFill>
          <a:latin typeface="+mn-lt"/>
          <a:ea typeface="+mn-ea"/>
          <a:cs typeface="+mn-cs"/>
        </a:defRPr>
      </a:lvl3pPr>
      <a:lvl4pPr marL="1200150" indent="-171450" algn="l" defTabSz="685800" rtl="0" eaLnBrk="1" latinLnBrk="0" hangingPunct="1">
        <a:lnSpc>
          <a:spcPct val="90000"/>
        </a:lnSpc>
        <a:spcBef>
          <a:spcPts val="375"/>
        </a:spcBef>
        <a:buClr>
          <a:srgbClr val="73292A"/>
        </a:buClr>
        <a:buFont typeface="Arial" panose="020B0604020202020204" pitchFamily="34" charset="0"/>
        <a:buChar char="•"/>
        <a:defRPr sz="1350" kern="1200">
          <a:solidFill>
            <a:schemeClr val="accent3"/>
          </a:solidFill>
          <a:latin typeface="+mn-lt"/>
          <a:ea typeface="+mn-ea"/>
          <a:cs typeface="+mn-cs"/>
        </a:defRPr>
      </a:lvl4pPr>
      <a:lvl5pPr marL="1543050" indent="-171450" algn="l" defTabSz="685800" rtl="0" eaLnBrk="1" latinLnBrk="0" hangingPunct="1">
        <a:lnSpc>
          <a:spcPct val="90000"/>
        </a:lnSpc>
        <a:spcBef>
          <a:spcPts val="375"/>
        </a:spcBef>
        <a:buClr>
          <a:srgbClr val="73292A"/>
        </a:buClr>
        <a:buFont typeface="Arial" panose="020B0604020202020204" pitchFamily="34" charset="0"/>
        <a:buChar char="•"/>
        <a:defRPr sz="1350" kern="120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biblereasons.com/famine/"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1225296" y="1562387"/>
            <a:ext cx="6693408" cy="1065403"/>
          </a:xfrm>
        </p:spPr>
        <p:txBody>
          <a:bodyPr/>
          <a:lstStyle/>
          <a:p>
            <a:r>
              <a:rPr lang="en-US" sz="4800" b="1" dirty="0"/>
              <a:t>Ten Words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2441196" y="3248455"/>
            <a:ext cx="4261608" cy="2139518"/>
          </a:xfrm>
        </p:spPr>
        <p:txBody>
          <a:bodyPr>
            <a:normAutofit fontScale="92500" lnSpcReduction="20000"/>
          </a:bodyPr>
          <a:lstStyle/>
          <a:p>
            <a:r>
              <a:rPr lang="en-US" sz="2800" b="1" dirty="0">
                <a:latin typeface="+mj-lt"/>
              </a:rPr>
              <a:t>A Study of the Ten </a:t>
            </a:r>
          </a:p>
          <a:p>
            <a:r>
              <a:rPr lang="en-US" sz="2800" b="1" dirty="0">
                <a:latin typeface="+mj-lt"/>
              </a:rPr>
              <a:t>Commandments</a:t>
            </a:r>
          </a:p>
          <a:p>
            <a:endParaRPr lang="en-US" sz="2800" b="1" dirty="0">
              <a:latin typeface="+mj-lt"/>
            </a:endParaRPr>
          </a:p>
          <a:p>
            <a:r>
              <a:rPr lang="en-US" sz="2800" b="1" dirty="0">
                <a:latin typeface="+mj-lt"/>
              </a:rPr>
              <a:t>3. Don’t Take the </a:t>
            </a:r>
          </a:p>
          <a:p>
            <a:r>
              <a:rPr lang="en-US" sz="2800" b="1" dirty="0">
                <a:latin typeface="+mj-lt"/>
              </a:rPr>
              <a:t>Lord’s Name in Vain</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1036328"/>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God and God’s Name are Holy -   </a:t>
            </a:r>
            <a:br>
              <a:rPr lang="en-US" sz="3600" b="1" dirty="0">
                <a:solidFill>
                  <a:srgbClr val="000000"/>
                </a:solidFill>
                <a:effectLst/>
                <a:latin typeface="+mj-lt"/>
                <a:ea typeface="Times New Roman" panose="02020603050405020304" pitchFamily="18" charset="0"/>
                <a:cs typeface="Times New Roman" panose="02020603050405020304" pitchFamily="18" charset="0"/>
              </a:rPr>
            </a:br>
            <a:r>
              <a:rPr lang="en-US" sz="3600" b="1" dirty="0">
                <a:solidFill>
                  <a:srgbClr val="000000"/>
                </a:solidFill>
                <a:effectLst/>
                <a:latin typeface="+mj-lt"/>
                <a:ea typeface="Times New Roman" panose="02020603050405020304" pitchFamily="18" charset="0"/>
                <a:cs typeface="Times New Roman" panose="02020603050405020304" pitchFamily="18" charset="0"/>
              </a:rPr>
              <a:t>Old Testament Examples</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80594" y="1230601"/>
            <a:ext cx="8791956" cy="5308316"/>
          </a:xfrm>
        </p:spPr>
        <p:txBody>
          <a:bodyPr>
            <a:normAutofit fontScale="85000" lnSpcReduction="10000"/>
          </a:bodyPr>
          <a:lstStyle/>
          <a:p>
            <a:pPr marL="342900" marR="0" lvl="0" indent="-342900">
              <a:lnSpc>
                <a:spcPct val="107000"/>
              </a:lnSpc>
              <a:spcBef>
                <a:spcPts val="0"/>
              </a:spcBef>
              <a:spcAft>
                <a:spcPts val="0"/>
              </a:spcAft>
              <a:buClr>
                <a:srgbClr val="111111"/>
              </a:buClr>
              <a:buFont typeface="+mj-lt"/>
              <a:buAutoNum type="arabicPeriod"/>
            </a:pPr>
            <a:r>
              <a:rPr lang="en-US" dirty="0">
                <a:solidFill>
                  <a:srgbClr val="111111"/>
                </a:solidFill>
                <a:latin typeface="Helvetica" panose="020B0604020202020204" pitchFamily="34" charset="0"/>
                <a:ea typeface="Calibri" panose="020F0502020204030204" pitchFamily="34" charset="0"/>
                <a:cs typeface="Times New Roman" panose="02020603050405020304" pitchFamily="18" charset="0"/>
              </a:rPr>
              <a:t>Leviticus 19:12 “</a:t>
            </a:r>
            <a:r>
              <a:rPr lang="en-US" dirty="0">
                <a:solidFill>
                  <a:srgbClr val="FF0000"/>
                </a:solidFill>
                <a:latin typeface="Helvetica" panose="020B0604020202020204" pitchFamily="34" charset="0"/>
                <a:ea typeface="Calibri" panose="020F0502020204030204" pitchFamily="34" charset="0"/>
                <a:cs typeface="Times New Roman" panose="02020603050405020304" pitchFamily="18" charset="0"/>
              </a:rPr>
              <a:t>Do not bring shame on the name of your God by using it to swear falsely</a:t>
            </a:r>
            <a:r>
              <a:rPr lang="en-US"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I am the LORD.”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111111"/>
              </a:buClr>
              <a:buFont typeface="+mj-lt"/>
              <a:buAutoNum type="arabicPeriod"/>
            </a:pPr>
            <a:endParaRPr lang="en-US" dirty="0">
              <a:solidFill>
                <a:srgbClr val="111111"/>
              </a:solidFill>
              <a:latin typeface="Helvetica"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111111"/>
              </a:buClr>
              <a:buFont typeface="+mj-lt"/>
              <a:buAutoNum type="arabicPeriod"/>
            </a:pPr>
            <a:r>
              <a:rPr lang="en-US" dirty="0">
                <a:solidFill>
                  <a:srgbClr val="111111"/>
                </a:solidFill>
                <a:latin typeface="Helvetica" panose="020B0604020202020204" pitchFamily="34" charset="0"/>
                <a:ea typeface="Calibri" panose="020F0502020204030204" pitchFamily="34" charset="0"/>
                <a:cs typeface="Times New Roman" panose="02020603050405020304" pitchFamily="18" charset="0"/>
              </a:rPr>
              <a:t>Lev 22:1-2 - 22 And the Lord </a:t>
            </a:r>
            <a:r>
              <a:rPr lang="en-US"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spake</a:t>
            </a:r>
            <a:r>
              <a:rPr lang="en-US"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unto Moses, saying, 2 Speak unto Aaron and to his sons, that they separate themselves from the holy things of the children of Israel, </a:t>
            </a:r>
            <a:r>
              <a:rPr lang="en-US" dirty="0">
                <a:solidFill>
                  <a:srgbClr val="FF0000"/>
                </a:solidFill>
                <a:latin typeface="Helvetica" panose="020B0604020202020204" pitchFamily="34" charset="0"/>
                <a:ea typeface="Calibri" panose="020F0502020204030204" pitchFamily="34" charset="0"/>
                <a:cs typeface="Times New Roman" panose="02020603050405020304" pitchFamily="18" charset="0"/>
              </a:rPr>
              <a:t>and that they profane not my holy name in those things which they hallow unto me: I am the Lord.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111111"/>
              </a:buClr>
              <a:buFont typeface="+mj-lt"/>
              <a:buAutoNum type="arabicPeriod"/>
            </a:pPr>
            <a:endParaRPr lang="en-US" dirty="0">
              <a:solidFill>
                <a:srgbClr val="111111"/>
              </a:solidFill>
              <a:latin typeface="Helvetica"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111111"/>
              </a:buClr>
              <a:buFont typeface="+mj-lt"/>
              <a:buAutoNum type="arabicPeriod"/>
            </a:pPr>
            <a:r>
              <a:rPr lang="en-US" dirty="0">
                <a:solidFill>
                  <a:srgbClr val="111111"/>
                </a:solidFill>
                <a:latin typeface="Helvetica" panose="020B0604020202020204" pitchFamily="34" charset="0"/>
                <a:ea typeface="Calibri" panose="020F0502020204030204" pitchFamily="34" charset="0"/>
                <a:cs typeface="Times New Roman" panose="02020603050405020304" pitchFamily="18" charset="0"/>
              </a:rPr>
              <a:t>Lev 24:16 - 16 And he that </a:t>
            </a:r>
            <a:r>
              <a:rPr lang="en-US"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blasphemeth</a:t>
            </a:r>
            <a:r>
              <a:rPr lang="en-US"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the name of the Lord, he shall surely be put to death, and all the congregation shall certainly stone him: as well the stranger, as he that is born in the land, </a:t>
            </a:r>
            <a:r>
              <a:rPr lang="en-US" dirty="0">
                <a:solidFill>
                  <a:srgbClr val="FF0000"/>
                </a:solidFill>
                <a:latin typeface="Helvetica" panose="020B0604020202020204" pitchFamily="34" charset="0"/>
                <a:ea typeface="Calibri" panose="020F0502020204030204" pitchFamily="34" charset="0"/>
                <a:cs typeface="Times New Roman" panose="02020603050405020304" pitchFamily="18" charset="0"/>
              </a:rPr>
              <a:t>when he </a:t>
            </a:r>
            <a:r>
              <a:rPr lang="en-US" dirty="0" err="1">
                <a:solidFill>
                  <a:srgbClr val="FF0000"/>
                </a:solidFill>
                <a:latin typeface="Helvetica" panose="020B0604020202020204" pitchFamily="34" charset="0"/>
                <a:ea typeface="Calibri" panose="020F0502020204030204" pitchFamily="34" charset="0"/>
                <a:cs typeface="Times New Roman" panose="02020603050405020304" pitchFamily="18" charset="0"/>
              </a:rPr>
              <a:t>blasphemeth</a:t>
            </a:r>
            <a:r>
              <a:rPr lang="en-US" dirty="0">
                <a:solidFill>
                  <a:srgbClr val="FF0000"/>
                </a:solidFill>
                <a:latin typeface="Helvetica" panose="020B0604020202020204" pitchFamily="34" charset="0"/>
                <a:ea typeface="Calibri" panose="020F0502020204030204" pitchFamily="34" charset="0"/>
                <a:cs typeface="Times New Roman" panose="02020603050405020304" pitchFamily="18" charset="0"/>
              </a:rPr>
              <a:t> the name of the Lord, shall be put to death.</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31540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110833"/>
            <a:ext cx="8679320" cy="683491"/>
          </a:xfrm>
        </p:spPr>
        <p:txBody>
          <a:bodyPr>
            <a:normAutofit fontScale="90000"/>
          </a:bodyPr>
          <a:lstStyle/>
          <a:p>
            <a:pPr marL="0" marR="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Prophesying in His name matters – but only if He is behind 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071417"/>
            <a:ext cx="8791956" cy="5284937"/>
          </a:xfrm>
        </p:spPr>
        <p:txBody>
          <a:bodyPr>
            <a:noAutofit/>
          </a:bodyPr>
          <a:lstStyle/>
          <a:p>
            <a:pPr marL="342900" lvl="0" indent="-342900">
              <a:lnSpc>
                <a:spcPct val="107000"/>
              </a:lnSpc>
              <a:spcBef>
                <a:spcPts val="0"/>
              </a:spcBef>
              <a:buClr>
                <a:srgbClr val="111111"/>
              </a:buClr>
              <a:buFont typeface="+mj-lt"/>
              <a:buAutoNum type="arabicPeriod"/>
            </a:pPr>
            <a:r>
              <a:rPr lang="en-US" sz="22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Jer</a:t>
            </a:r>
            <a:r>
              <a:rPr lang="en-US" sz="22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23:16 - Thus says the Lord of hosts: “Do not listen to the words of the prophets who prophesy to you, filling you with vain </a:t>
            </a:r>
            <a:r>
              <a:rPr lang="en-US" sz="2200" dirty="0">
                <a:solidFill>
                  <a:srgbClr val="FF0000"/>
                </a:solidFill>
                <a:latin typeface="Helvetica" panose="020B0604020202020204" pitchFamily="34" charset="0"/>
                <a:ea typeface="Calibri" panose="020F0502020204030204" pitchFamily="34" charset="0"/>
                <a:cs typeface="Times New Roman" panose="02020603050405020304" pitchFamily="18" charset="0"/>
              </a:rPr>
              <a:t>hopes</a:t>
            </a:r>
            <a:r>
              <a:rPr lang="en-US" sz="22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They speak </a:t>
            </a:r>
            <a:r>
              <a:rPr lang="en-US" sz="2200" dirty="0">
                <a:solidFill>
                  <a:srgbClr val="FF0000"/>
                </a:solidFill>
                <a:latin typeface="Helvetica" panose="020B0604020202020204" pitchFamily="34" charset="0"/>
                <a:ea typeface="Calibri" panose="020F0502020204030204" pitchFamily="34" charset="0"/>
                <a:cs typeface="Times New Roman" panose="02020603050405020304" pitchFamily="18" charset="0"/>
              </a:rPr>
              <a:t>visions of their own minds</a:t>
            </a:r>
            <a:r>
              <a:rPr lang="en-US" sz="22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not from the mouth of the Lord.</a:t>
            </a:r>
          </a:p>
          <a:p>
            <a:pPr marL="342900" marR="0" lvl="0" indent="-342900">
              <a:lnSpc>
                <a:spcPct val="107000"/>
              </a:lnSpc>
              <a:spcBef>
                <a:spcPts val="0"/>
              </a:spcBef>
              <a:spcAft>
                <a:spcPts val="800"/>
              </a:spcAft>
              <a:buFont typeface="+mj-lt"/>
              <a:buAutoNum type="arabicPeriod"/>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Jeremiah 27:13-17 “Why do you insist on dying–you and your people? </a:t>
            </a:r>
            <a:r>
              <a:rPr lang="en-US" sz="2400" u="sng" dirty="0">
                <a:solidFill>
                  <a:srgbClr val="69BE28"/>
                </a:solidFill>
                <a:latin typeface="Calibri" panose="020F0502020204030204" pitchFamily="34" charset="0"/>
                <a:ea typeface="Calibri" panose="020F0502020204030204" pitchFamily="34" charset="0"/>
                <a:cs typeface="Calibri" panose="020F0502020204030204" pitchFamily="34" charset="0"/>
                <a:hlinkClick r:id="rId2" tooltip="Famine">
                  <a:extLst>
                    <a:ext uri="{A12FA001-AC4F-418D-AE19-62706E023703}">
                      <ahyp:hlinkClr xmlns:ahyp="http://schemas.microsoft.com/office/drawing/2018/hyperlinkcolor" val="tx"/>
                    </a:ext>
                  </a:extLst>
                </a:hlinkClick>
              </a:rPr>
              <a:t>Why should you choose war, famine</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 and disease, which the LORD will bring against every nation that refuses to submit to Babylon’s king? Do not listen to the false prophets who keep telling you, ‘The king of Babylon will not conquer you.’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They are liars.  This is what the LORD says: ‘I have not sent these prophets! They are telling you lies in my name, so I will drive you from this land.</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 You will all die–you and all these prophets, too.'”</a:t>
            </a:r>
            <a:endParaRPr lang="en-US" sz="2200" dirty="0">
              <a:solidFill>
                <a:srgbClr val="111111"/>
              </a:solidFill>
              <a:latin typeface="Helvetica"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8344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4D0A9F-9D67-4B8D-8704-FE4DF437D700}"/>
              </a:ext>
            </a:extLst>
          </p:cNvPr>
          <p:cNvSpPr>
            <a:spLocks noGrp="1"/>
          </p:cNvSpPr>
          <p:nvPr>
            <p:ph type="title"/>
          </p:nvPr>
        </p:nvSpPr>
        <p:spPr>
          <a:xfrm>
            <a:off x="181992" y="4041525"/>
            <a:ext cx="8780016" cy="875249"/>
          </a:xfrm>
        </p:spPr>
        <p:txBody>
          <a:bodyPr>
            <a:normAutofit fontScale="90000"/>
          </a:bodyPr>
          <a:lstStyle/>
          <a:p>
            <a:r>
              <a:rPr lang="en-US" sz="4400" b="1" dirty="0">
                <a:solidFill>
                  <a:schemeClr val="tx1"/>
                </a:solidFill>
                <a:latin typeface="+mj-lt"/>
              </a:rPr>
              <a:t>How can we apply don’t take God’s name in vain to us today?</a:t>
            </a:r>
          </a:p>
        </p:txBody>
      </p:sp>
      <p:sp>
        <p:nvSpPr>
          <p:cNvPr id="7" name="Text Placeholder 6">
            <a:extLst>
              <a:ext uri="{FF2B5EF4-FFF2-40B4-BE49-F238E27FC236}">
                <a16:creationId xmlns:a16="http://schemas.microsoft.com/office/drawing/2014/main" id="{2665345B-1CEC-4F71-A8D5-7097CA3CEEC8}"/>
              </a:ext>
            </a:extLst>
          </p:cNvPr>
          <p:cNvSpPr>
            <a:spLocks noGrp="1"/>
          </p:cNvSpPr>
          <p:nvPr>
            <p:ph type="body" idx="1"/>
          </p:nvPr>
        </p:nvSpPr>
        <p:spPr>
          <a:xfrm>
            <a:off x="1001053" y="4790936"/>
            <a:ext cx="7413498" cy="457200"/>
          </a:xfrm>
        </p:spPr>
        <p:txBody>
          <a:bodyPr>
            <a:normAutofit/>
          </a:bodyPr>
          <a:lstStyle/>
          <a:p>
            <a:r>
              <a:rPr lang="en-US" b="1" dirty="0">
                <a:solidFill>
                  <a:schemeClr val="tx1"/>
                </a:solidFill>
                <a:latin typeface="+mj-lt"/>
              </a:rPr>
              <a:t>Ten Words – A Study of the 10 Commandments </a:t>
            </a:r>
          </a:p>
        </p:txBody>
      </p:sp>
      <p:sp>
        <p:nvSpPr>
          <p:cNvPr id="4" name="Footer Placeholder 3">
            <a:extLst>
              <a:ext uri="{FF2B5EF4-FFF2-40B4-BE49-F238E27FC236}">
                <a16:creationId xmlns:a16="http://schemas.microsoft.com/office/drawing/2014/main" id="{22F52ECC-756C-40A4-A2B5-94147A9B47CC}"/>
              </a:ext>
            </a:extLst>
          </p:cNvPr>
          <p:cNvSpPr>
            <a:spLocks noGrp="1"/>
          </p:cNvSpPr>
          <p:nvPr>
            <p:ph type="ftr" sz="quarter" idx="4294967295"/>
          </p:nvPr>
        </p:nvSpPr>
        <p:spPr>
          <a:xfrm>
            <a:off x="181992" y="6382929"/>
            <a:ext cx="41148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B17BC247-F0E7-46B2-A557-0D245FE00F16}"/>
              </a:ext>
            </a:extLst>
          </p:cNvPr>
          <p:cNvSpPr>
            <a:spLocks noGrp="1"/>
          </p:cNvSpPr>
          <p:nvPr>
            <p:ph type="sldNum" sz="quarter" idx="4294967295"/>
          </p:nvPr>
        </p:nvSpPr>
        <p:spPr>
          <a:xfrm>
            <a:off x="7924800" y="6356354"/>
            <a:ext cx="2743200" cy="365125"/>
          </a:xfrm>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947417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678584"/>
          </a:xfrm>
        </p:spPr>
        <p:txBody>
          <a:bodyPr>
            <a:normAutofit/>
          </a:bodyPr>
          <a:lstStyle/>
          <a:p>
            <a:pPr marL="0" marR="0">
              <a:lnSpc>
                <a:spcPct val="107000"/>
              </a:lnSpc>
              <a:spcBef>
                <a:spcPts val="0"/>
              </a:spcBef>
              <a:spcAft>
                <a:spcPts val="0"/>
              </a:spcAft>
            </a:pPr>
            <a:r>
              <a:rPr lang="en-US" sz="3600" b="1" dirty="0">
                <a:solidFill>
                  <a:srgbClr val="000000"/>
                </a:solidFill>
                <a:effectLst/>
                <a:latin typeface="+mj-lt"/>
                <a:ea typeface="Calibri" panose="020F0502020204030204" pitchFamily="34" charset="0"/>
                <a:cs typeface="Times New Roman" panose="02020603050405020304" pitchFamily="18" charset="0"/>
              </a:rPr>
              <a:t>What </a:t>
            </a:r>
            <a:r>
              <a:rPr lang="en-US" sz="3600" b="1" dirty="0">
                <a:solidFill>
                  <a:srgbClr val="000000"/>
                </a:solidFill>
                <a:latin typeface="+mj-lt"/>
                <a:ea typeface="Calibri" panose="020F0502020204030204" pitchFamily="34" charset="0"/>
                <a:cs typeface="Times New Roman" panose="02020603050405020304" pitchFamily="18" charset="0"/>
              </a:rPr>
              <a:t>About Us Today?</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811763"/>
            <a:ext cx="8791956" cy="5634481"/>
          </a:xfrm>
        </p:spPr>
        <p:txBody>
          <a:bodyPr>
            <a:normAutofit fontScale="92500" lnSpcReduction="20000"/>
          </a:bodyPr>
          <a:lstStyle/>
          <a:p>
            <a:pPr marL="0" lvl="1" indent="0" fontAlgn="base">
              <a:buNone/>
            </a:pPr>
            <a:r>
              <a:rPr lang="en-US" sz="2800" b="1" dirty="0">
                <a:latin typeface="+mj-lt"/>
              </a:rPr>
              <a:t>What is the definition of misusing God’s name today?</a:t>
            </a:r>
          </a:p>
          <a:p>
            <a:pPr marL="342900" lvl="1" indent="-342900" fontAlgn="base"/>
            <a:r>
              <a:rPr lang="en-US" dirty="0">
                <a:latin typeface="+mj-lt"/>
              </a:rPr>
              <a:t>What should we do, not do, say, not say?  Why?</a:t>
            </a:r>
          </a:p>
          <a:p>
            <a:pPr marL="342900" lvl="1" indent="-342900" fontAlgn="base"/>
            <a:endParaRPr lang="en-US" sz="2600" dirty="0">
              <a:latin typeface="+mj-lt"/>
            </a:endParaRPr>
          </a:p>
          <a:p>
            <a:pPr marL="0" lvl="1" indent="0" fontAlgn="base">
              <a:buNone/>
            </a:pPr>
            <a:r>
              <a:rPr lang="en-US" sz="2600" b="1" dirty="0">
                <a:latin typeface="+mj-lt"/>
              </a:rPr>
              <a:t>Examples</a:t>
            </a:r>
            <a:endParaRPr lang="en-US" b="1" dirty="0">
              <a:latin typeface="+mj-lt"/>
            </a:endParaRPr>
          </a:p>
          <a:p>
            <a:pPr marL="342900" marR="0" lvl="0" indent="-342900">
              <a:lnSpc>
                <a:spcPct val="107000"/>
              </a:lnSpc>
              <a:spcBef>
                <a:spcPts val="0"/>
              </a:spcBef>
              <a:spcAft>
                <a:spcPts val="0"/>
              </a:spcAft>
              <a:buFont typeface="+mj-lt"/>
              <a:buAutoNum type="arabicPeriod"/>
            </a:pPr>
            <a:r>
              <a:rPr lang="en-US" sz="2200" dirty="0">
                <a:latin typeface="+mj-lt"/>
                <a:ea typeface="Calibri" panose="020F0502020204030204" pitchFamily="34" charset="0"/>
                <a:cs typeface="Times New Roman" panose="02020603050405020304" pitchFamily="18" charset="0"/>
              </a:rPr>
              <a:t>“Oh my God!” – exclamation, with no meaning</a:t>
            </a:r>
          </a:p>
          <a:p>
            <a:pPr marL="342900" marR="0" lvl="0" indent="-342900">
              <a:lnSpc>
                <a:spcPct val="107000"/>
              </a:lnSpc>
              <a:spcBef>
                <a:spcPts val="0"/>
              </a:spcBef>
              <a:spcAft>
                <a:spcPts val="0"/>
              </a:spcAft>
              <a:buFont typeface="+mj-lt"/>
              <a:buAutoNum type="arabicPeriod"/>
            </a:pPr>
            <a:r>
              <a:rPr lang="en-US" sz="2200" dirty="0">
                <a:latin typeface="+mj-lt"/>
                <a:ea typeface="Calibri" panose="020F0502020204030204" pitchFamily="34" charset="0"/>
                <a:cs typeface="Times New Roman" panose="02020603050405020304" pitchFamily="18" charset="0"/>
              </a:rPr>
              <a:t>“Jesus Christ!” – exclamation, with no meaning</a:t>
            </a:r>
          </a:p>
          <a:p>
            <a:pPr marL="342900" marR="0" lvl="0" indent="-342900">
              <a:lnSpc>
                <a:spcPct val="107000"/>
              </a:lnSpc>
              <a:spcBef>
                <a:spcPts val="0"/>
              </a:spcBef>
              <a:spcAft>
                <a:spcPts val="0"/>
              </a:spcAft>
              <a:buFont typeface="+mj-lt"/>
              <a:buAutoNum type="arabicPeriod"/>
            </a:pPr>
            <a:r>
              <a:rPr lang="en-US" sz="2200" dirty="0">
                <a:latin typeface="+mj-lt"/>
                <a:ea typeface="Calibri" panose="020F0502020204030204" pitchFamily="34" charset="0"/>
                <a:cs typeface="Times New Roman" panose="02020603050405020304" pitchFamily="18" charset="0"/>
              </a:rPr>
              <a:t>Curse words – any combination of the above – meant to curse, or used with no meaning</a:t>
            </a:r>
          </a:p>
          <a:p>
            <a:pPr marL="342900" marR="0" lvl="0" indent="-342900">
              <a:lnSpc>
                <a:spcPct val="107000"/>
              </a:lnSpc>
              <a:spcBef>
                <a:spcPts val="0"/>
              </a:spcBef>
              <a:spcAft>
                <a:spcPts val="800"/>
              </a:spcAft>
              <a:buFont typeface="+mj-lt"/>
              <a:buAutoNum type="arabicPeriod"/>
            </a:pPr>
            <a:r>
              <a:rPr lang="en-US" sz="2200" dirty="0">
                <a:latin typeface="+mj-lt"/>
                <a:ea typeface="Calibri" panose="020F0502020204030204" pitchFamily="34" charset="0"/>
                <a:cs typeface="Times New Roman" panose="02020603050405020304" pitchFamily="18" charset="0"/>
              </a:rPr>
              <a:t>Lying – swearing / invoking God’s name – no meaning</a:t>
            </a:r>
          </a:p>
          <a:p>
            <a:pPr marL="342900" marR="0" lvl="0" indent="-342900">
              <a:lnSpc>
                <a:spcPct val="107000"/>
              </a:lnSpc>
              <a:spcBef>
                <a:spcPts val="0"/>
              </a:spcBef>
              <a:spcAft>
                <a:spcPts val="800"/>
              </a:spcAft>
              <a:buFont typeface="+mj-lt"/>
              <a:buAutoNum type="arabicPeriod"/>
            </a:pPr>
            <a:r>
              <a:rPr lang="en-US" sz="2200" dirty="0">
                <a:latin typeface="+mj-lt"/>
                <a:ea typeface="Calibri" panose="020F0502020204030204" pitchFamily="34" charset="0"/>
                <a:cs typeface="Times New Roman" panose="02020603050405020304" pitchFamily="18" charset="0"/>
              </a:rPr>
              <a:t>Prophesying – we don’t do that today…</a:t>
            </a:r>
          </a:p>
          <a:p>
            <a:pPr marL="342900" marR="0" lvl="0" indent="-342900">
              <a:lnSpc>
                <a:spcPct val="107000"/>
              </a:lnSpc>
              <a:spcBef>
                <a:spcPts val="0"/>
              </a:spcBef>
              <a:spcAft>
                <a:spcPts val="800"/>
              </a:spcAft>
              <a:buFont typeface="+mj-lt"/>
              <a:buAutoNum type="arabicPeriod"/>
            </a:pPr>
            <a:r>
              <a:rPr lang="en-US" sz="2200" dirty="0">
                <a:latin typeface="+mj-lt"/>
              </a:rPr>
              <a:t>Misusing holy / set apart things – we don’t… hold on – what about Rom 12:2?</a:t>
            </a:r>
          </a:p>
          <a:p>
            <a:pPr marL="342900" marR="0" lvl="0" indent="-342900">
              <a:lnSpc>
                <a:spcPct val="107000"/>
              </a:lnSpc>
              <a:spcBef>
                <a:spcPts val="0"/>
              </a:spcBef>
              <a:spcAft>
                <a:spcPts val="800"/>
              </a:spcAft>
              <a:buFont typeface="+mj-lt"/>
              <a:buAutoNum type="arabicPeriod"/>
            </a:pPr>
            <a:endParaRPr lang="en-US" sz="2400" dirty="0">
              <a:latin typeface="+mj-lt"/>
            </a:endParaRPr>
          </a:p>
          <a:p>
            <a:pPr marL="0" indent="0">
              <a:buNone/>
            </a:pPr>
            <a:r>
              <a:rPr lang="en-US" sz="2400" b="1" dirty="0">
                <a:latin typeface="+mj-lt"/>
              </a:rPr>
              <a:t>Q1 - How do we recognize when misusing God’s name creeps in and how do we prevent it?</a:t>
            </a:r>
          </a:p>
          <a:p>
            <a:pPr marL="0" indent="0">
              <a:buNone/>
            </a:pPr>
            <a:r>
              <a:rPr lang="en-US" sz="2400" b="1" dirty="0">
                <a:latin typeface="+mj-lt"/>
              </a:rPr>
              <a:t>Q2 – Do other people even notice?  </a:t>
            </a:r>
          </a:p>
          <a:p>
            <a:pPr marL="0" indent="0">
              <a:buNone/>
            </a:pPr>
            <a:r>
              <a:rPr lang="en-US" sz="2200" dirty="0">
                <a:latin typeface="+mj-lt"/>
              </a:rPr>
              <a:t>Hint: yes they do – “sorry for the bad language” “why don’t you curse?”</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425804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55416"/>
            <a:ext cx="8679320" cy="793102"/>
          </a:xfrm>
        </p:spPr>
        <p:txBody>
          <a:bodyPr>
            <a:normAutofit fontScale="90000"/>
          </a:bodyPr>
          <a:lstStyle/>
          <a:p>
            <a:pPr marL="0" marR="0">
              <a:lnSpc>
                <a:spcPct val="107000"/>
              </a:lnSpc>
              <a:spcBef>
                <a:spcPts val="0"/>
              </a:spcBef>
              <a:spcAft>
                <a:spcPts val="0"/>
              </a:spcAft>
            </a:pPr>
            <a:r>
              <a:rPr lang="en-US" sz="3600" b="1" dirty="0">
                <a:latin typeface="+mj-lt"/>
                <a:ea typeface="Calibri" panose="020F0502020204030204" pitchFamily="34" charset="0"/>
                <a:cs typeface="Times New Roman" panose="02020603050405020304" pitchFamily="18" charset="0"/>
              </a:rPr>
              <a:t>What Does the New Testament Say about how Christians should use God’s name?</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080656"/>
            <a:ext cx="8880186" cy="5640824"/>
          </a:xfrm>
        </p:spPr>
        <p:txBody>
          <a:bodyPr>
            <a:normAutofit fontScale="92500" lnSpcReduction="10000"/>
          </a:bodyPr>
          <a:lstStyle/>
          <a:p>
            <a:pPr marL="457200" lvl="1" indent="-457200" fontAlgn="base">
              <a:buFont typeface="+mj-lt"/>
              <a:buAutoNum type="arabicPeriod"/>
            </a:pPr>
            <a:r>
              <a:rPr lang="en-US" sz="2000" b="1" dirty="0">
                <a:solidFill>
                  <a:srgbClr val="000000"/>
                </a:solidFill>
                <a:latin typeface="+mj-lt"/>
                <a:ea typeface="Times New Roman" panose="02020603050405020304" pitchFamily="18" charset="0"/>
              </a:rPr>
              <a:t>Don’t make oaths</a:t>
            </a:r>
          </a:p>
          <a:p>
            <a:pPr marL="800088" lvl="2" indent="-342900" fontAlgn="base"/>
            <a:r>
              <a:rPr lang="en-US" sz="1800" dirty="0">
                <a:solidFill>
                  <a:srgbClr val="000000"/>
                </a:solidFill>
                <a:latin typeface="+mj-lt"/>
                <a:ea typeface="Times New Roman" panose="02020603050405020304" pitchFamily="18" charset="0"/>
              </a:rPr>
              <a:t>Matthew 5:33-37 “You have heard that it was said to our people long ago, ‘Don’t break your promises, but keep the promises you make to the Lord.’ </a:t>
            </a:r>
            <a:r>
              <a:rPr lang="en-US" sz="1800" dirty="0">
                <a:solidFill>
                  <a:srgbClr val="FF0000"/>
                </a:solidFill>
                <a:latin typeface="+mj-lt"/>
                <a:ea typeface="Times New Roman" panose="02020603050405020304" pitchFamily="18" charset="0"/>
              </a:rPr>
              <a:t>But I tell you, never swear an oath. </a:t>
            </a:r>
            <a:r>
              <a:rPr lang="en-US" sz="1800" dirty="0">
                <a:solidFill>
                  <a:srgbClr val="000000"/>
                </a:solidFill>
                <a:latin typeface="+mj-lt"/>
                <a:ea typeface="Times New Roman" panose="02020603050405020304" pitchFamily="18" charset="0"/>
              </a:rPr>
              <a:t>Don’t swear an oath using the name of heaven, because heaven is God’s throne. Don’t swear an oath using the name of the earth, because the earth belongs to God. Don’t swear an oath using the name of Jerusalem, because that is the city of the great King. Don’t even swear by your own head, because you cannot make one hair on your head become white or black. Say only yes if you mean yes, and no if you mean no. If you say more than yes or no, it is from the Evil One.”</a:t>
            </a:r>
          </a:p>
          <a:p>
            <a:pPr marL="800088" lvl="2" indent="-342900" fontAlgn="base"/>
            <a:endParaRPr lang="en-US" sz="1800" dirty="0">
              <a:solidFill>
                <a:srgbClr val="000000"/>
              </a:solidFill>
              <a:latin typeface="+mj-lt"/>
              <a:ea typeface="Times New Roman" panose="02020603050405020304" pitchFamily="18" charset="0"/>
            </a:endParaRPr>
          </a:p>
          <a:p>
            <a:pPr marL="457200" lvl="1" indent="-457200" fontAlgn="base">
              <a:buFont typeface="+mj-lt"/>
              <a:buAutoNum type="arabicPeriod"/>
            </a:pPr>
            <a:r>
              <a:rPr lang="en-US" sz="2000" b="1" dirty="0">
                <a:solidFill>
                  <a:srgbClr val="000000"/>
                </a:solidFill>
                <a:latin typeface="+mj-lt"/>
                <a:ea typeface="Times New Roman" panose="02020603050405020304" pitchFamily="18" charset="0"/>
              </a:rPr>
              <a:t>God’s name is holy</a:t>
            </a:r>
          </a:p>
          <a:p>
            <a:pPr marL="800088" lvl="2" indent="-342900" fontAlgn="base"/>
            <a:r>
              <a:rPr lang="en-US" sz="1800" dirty="0">
                <a:solidFill>
                  <a:srgbClr val="000000"/>
                </a:solidFill>
                <a:latin typeface="+mj-lt"/>
                <a:ea typeface="Times New Roman" panose="02020603050405020304" pitchFamily="18" charset="0"/>
              </a:rPr>
              <a:t>Matthew 6:9 “Pray then like this: “Our Father in heaven, </a:t>
            </a:r>
            <a:r>
              <a:rPr lang="en-US" sz="1800" dirty="0">
                <a:solidFill>
                  <a:srgbClr val="FF0000"/>
                </a:solidFill>
                <a:latin typeface="+mj-lt"/>
                <a:ea typeface="Times New Roman" panose="02020603050405020304" pitchFamily="18" charset="0"/>
              </a:rPr>
              <a:t>hallowed be your name</a:t>
            </a:r>
            <a:r>
              <a:rPr lang="en-US" sz="1800" dirty="0">
                <a:solidFill>
                  <a:srgbClr val="000000"/>
                </a:solidFill>
                <a:latin typeface="+mj-lt"/>
                <a:ea typeface="Times New Roman" panose="02020603050405020304" pitchFamily="18" charset="0"/>
              </a:rPr>
              <a:t>.”</a:t>
            </a:r>
          </a:p>
          <a:p>
            <a:pPr marL="800088" lvl="2" indent="-342900" fontAlgn="base"/>
            <a:r>
              <a:rPr lang="en-US" sz="1800" dirty="0">
                <a:solidFill>
                  <a:srgbClr val="000000"/>
                </a:solidFill>
                <a:latin typeface="+mj-lt"/>
                <a:ea typeface="Times New Roman" panose="02020603050405020304" pitchFamily="18" charset="0"/>
              </a:rPr>
              <a:t>Matthew 28:19 - Go therefore and make disciples of all nations, baptizing them in the </a:t>
            </a:r>
            <a:r>
              <a:rPr lang="en-US" sz="1800" dirty="0">
                <a:solidFill>
                  <a:srgbClr val="FF0000"/>
                </a:solidFill>
                <a:latin typeface="+mj-lt"/>
                <a:ea typeface="Times New Roman" panose="02020603050405020304" pitchFamily="18" charset="0"/>
              </a:rPr>
              <a:t>name of the Father and of the Son and of the Holy Spirit</a:t>
            </a:r>
            <a:endParaRPr lang="en-US" sz="1800" dirty="0">
              <a:solidFill>
                <a:srgbClr val="000000"/>
              </a:solidFill>
              <a:latin typeface="+mj-lt"/>
              <a:ea typeface="Times New Roman" panose="02020603050405020304" pitchFamily="18" charset="0"/>
            </a:endParaRPr>
          </a:p>
          <a:p>
            <a:pPr marL="800088" lvl="2" indent="-342900" fontAlgn="base"/>
            <a:r>
              <a:rPr lang="en-US" sz="1800" dirty="0">
                <a:solidFill>
                  <a:srgbClr val="000000"/>
                </a:solidFill>
                <a:latin typeface="+mj-lt"/>
                <a:ea typeface="Times New Roman" panose="02020603050405020304" pitchFamily="18" charset="0"/>
              </a:rPr>
              <a:t>1 Pet 1:16 - </a:t>
            </a:r>
            <a:r>
              <a:rPr lang="en-US" sz="1800" dirty="0">
                <a:solidFill>
                  <a:srgbClr val="111111"/>
                </a:solidFill>
                <a:latin typeface="Calibri" panose="020F0502020204030204" pitchFamily="34" charset="0"/>
                <a:ea typeface="Calibri" panose="020F0502020204030204" pitchFamily="34" charset="0"/>
              </a:rPr>
              <a:t>“</a:t>
            </a:r>
            <a:r>
              <a:rPr lang="en-US" sz="1800" dirty="0">
                <a:solidFill>
                  <a:srgbClr val="FF0000"/>
                </a:solidFill>
                <a:latin typeface="Calibri" panose="020F0502020204030204" pitchFamily="34" charset="0"/>
                <a:ea typeface="Calibri" panose="020F0502020204030204" pitchFamily="34" charset="0"/>
              </a:rPr>
              <a:t>Be holy, because I am holy</a:t>
            </a:r>
            <a:r>
              <a:rPr lang="en-US" sz="1800" dirty="0">
                <a:solidFill>
                  <a:srgbClr val="111111"/>
                </a:solidFill>
                <a:latin typeface="Calibri" panose="020F0502020204030204" pitchFamily="34" charset="0"/>
                <a:ea typeface="Calibri" panose="020F0502020204030204" pitchFamily="34" charset="0"/>
              </a:rPr>
              <a:t>.”</a:t>
            </a:r>
            <a:endParaRPr lang="en-US" sz="1800" dirty="0">
              <a:solidFill>
                <a:srgbClr val="000000"/>
              </a:solidFill>
              <a:latin typeface="+mj-lt"/>
              <a:ea typeface="Times New Roman" panose="02020603050405020304" pitchFamily="18" charset="0"/>
            </a:endParaRPr>
          </a:p>
          <a:p>
            <a:pPr marL="457200" lvl="1" indent="-457200" fontAlgn="base">
              <a:buFont typeface="+mj-lt"/>
              <a:buAutoNum type="arabicPeriod"/>
            </a:pPr>
            <a:endParaRPr lang="en-US" sz="2000" dirty="0">
              <a:solidFill>
                <a:srgbClr val="000000"/>
              </a:solidFill>
              <a:latin typeface="+mj-lt"/>
              <a:ea typeface="Times New Roman" panose="02020603050405020304" pitchFamily="18" charset="0"/>
            </a:endParaRPr>
          </a:p>
          <a:p>
            <a:pPr marL="457200" lvl="1" indent="-457200" fontAlgn="base">
              <a:buFont typeface="+mj-lt"/>
              <a:buAutoNum type="arabicPeriod"/>
            </a:pPr>
            <a:r>
              <a:rPr lang="en-US" sz="2000" b="1" dirty="0">
                <a:solidFill>
                  <a:srgbClr val="000000"/>
                </a:solidFill>
                <a:latin typeface="+mj-lt"/>
                <a:ea typeface="Times New Roman" panose="02020603050405020304" pitchFamily="18" charset="0"/>
              </a:rPr>
              <a:t>Do what you say you will do</a:t>
            </a:r>
          </a:p>
          <a:p>
            <a:pPr marL="800088" lvl="2" indent="-342900" fontAlgn="base"/>
            <a:r>
              <a:rPr lang="en-US" sz="1800" dirty="0">
                <a:solidFill>
                  <a:srgbClr val="000000"/>
                </a:solidFill>
                <a:latin typeface="+mj-lt"/>
                <a:ea typeface="Times New Roman" panose="02020603050405020304" pitchFamily="18" charset="0"/>
              </a:rPr>
              <a:t>Matthew 7:21-23 “</a:t>
            </a:r>
            <a:r>
              <a:rPr lang="en-US" sz="1800" dirty="0">
                <a:solidFill>
                  <a:srgbClr val="FF0000"/>
                </a:solidFill>
                <a:latin typeface="+mj-lt"/>
                <a:ea typeface="Times New Roman" panose="02020603050405020304" pitchFamily="18" charset="0"/>
              </a:rPr>
              <a:t>Not every one </a:t>
            </a:r>
            <a:r>
              <a:rPr lang="en-US" sz="1800" dirty="0">
                <a:solidFill>
                  <a:srgbClr val="000000"/>
                </a:solidFill>
                <a:latin typeface="+mj-lt"/>
                <a:ea typeface="Times New Roman" panose="02020603050405020304" pitchFamily="18" charset="0"/>
              </a:rPr>
              <a:t>that saith unto me, </a:t>
            </a:r>
            <a:r>
              <a:rPr lang="en-US" sz="1800" dirty="0">
                <a:solidFill>
                  <a:srgbClr val="FF0000"/>
                </a:solidFill>
                <a:latin typeface="+mj-lt"/>
                <a:ea typeface="Times New Roman" panose="02020603050405020304" pitchFamily="18" charset="0"/>
              </a:rPr>
              <a:t>Lord, Lord</a:t>
            </a:r>
            <a:r>
              <a:rPr lang="en-US" sz="1800" dirty="0">
                <a:solidFill>
                  <a:srgbClr val="000000"/>
                </a:solidFill>
                <a:latin typeface="+mj-lt"/>
                <a:ea typeface="Times New Roman" panose="02020603050405020304" pitchFamily="18" charset="0"/>
              </a:rPr>
              <a:t>, shall enter into the kingdom of heaven; but he that doeth the will of my Father which is in heaven. Many will say to me in that day, Lord, Lord, have we not prophesied in thy name? and in thy name have cast out devils? and in thy name done many wonderful works? And then will I profess unto them, I never knew you: depart from me, ye that work iniquity.”</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180510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55416"/>
            <a:ext cx="8679320" cy="793102"/>
          </a:xfrm>
        </p:spPr>
        <p:txBody>
          <a:bodyPr>
            <a:normAutofit fontScale="90000"/>
          </a:bodyPr>
          <a:lstStyle/>
          <a:p>
            <a:pPr marL="0" marR="0">
              <a:lnSpc>
                <a:spcPct val="107000"/>
              </a:lnSpc>
              <a:spcBef>
                <a:spcPts val="0"/>
              </a:spcBef>
              <a:spcAft>
                <a:spcPts val="0"/>
              </a:spcAft>
            </a:pPr>
            <a:r>
              <a:rPr lang="en-US" sz="3600" b="1" dirty="0">
                <a:latin typeface="+mj-lt"/>
                <a:ea typeface="Calibri" panose="020F0502020204030204" pitchFamily="34" charset="0"/>
                <a:cs typeface="Times New Roman" panose="02020603050405020304" pitchFamily="18" charset="0"/>
              </a:rPr>
              <a:t>What Does the New Testament Say about how Christians should use God’s name? Cont.</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145308"/>
            <a:ext cx="8880186" cy="5576171"/>
          </a:xfrm>
        </p:spPr>
        <p:txBody>
          <a:bodyPr>
            <a:normAutofit/>
          </a:bodyPr>
          <a:lstStyle/>
          <a:p>
            <a:pPr marL="457200" lvl="1" indent="-457200" fontAlgn="base">
              <a:buFont typeface="+mj-lt"/>
              <a:buAutoNum type="arabicPeriod"/>
            </a:pPr>
            <a:r>
              <a:rPr lang="en-US" sz="2000" b="1" dirty="0">
                <a:solidFill>
                  <a:srgbClr val="000000"/>
                </a:solidFill>
                <a:latin typeface="+mj-lt"/>
                <a:ea typeface="Times New Roman" panose="02020603050405020304" pitchFamily="18" charset="0"/>
              </a:rPr>
              <a:t>Think before you speak</a:t>
            </a:r>
          </a:p>
          <a:p>
            <a:pPr marL="800088" lvl="2" indent="-342900" fontAlgn="base"/>
            <a:r>
              <a:rPr lang="en-US" sz="1800" dirty="0">
                <a:solidFill>
                  <a:srgbClr val="000000"/>
                </a:solidFill>
                <a:latin typeface="+mj-lt"/>
                <a:ea typeface="Times New Roman" panose="02020603050405020304" pitchFamily="18" charset="0"/>
              </a:rPr>
              <a:t>Matthew 12:36-37 “A good person produces good things from the treasury of a good heart, and an evil person produces evil things from the treasury of an evil heart. And I tell you this, you must give an </a:t>
            </a:r>
            <a:r>
              <a:rPr lang="en-US" sz="1800" dirty="0">
                <a:solidFill>
                  <a:srgbClr val="FF0000"/>
                </a:solidFill>
                <a:latin typeface="+mj-lt"/>
                <a:ea typeface="Times New Roman" panose="02020603050405020304" pitchFamily="18" charset="0"/>
              </a:rPr>
              <a:t>account on judgment day for every idle word you speak</a:t>
            </a:r>
            <a:r>
              <a:rPr lang="en-US" sz="1800" dirty="0">
                <a:solidFill>
                  <a:srgbClr val="000000"/>
                </a:solidFill>
                <a:latin typeface="+mj-lt"/>
                <a:ea typeface="Times New Roman" panose="02020603050405020304" pitchFamily="18" charset="0"/>
              </a:rPr>
              <a:t>. The words you say will either acquit you or condemn you.”</a:t>
            </a:r>
          </a:p>
          <a:p>
            <a:pPr marL="457200" lvl="1" indent="-457200" fontAlgn="base">
              <a:buFont typeface="+mj-lt"/>
              <a:buAutoNum type="arabicPeriod"/>
            </a:pPr>
            <a:endParaRPr lang="en-US" sz="2000" b="1" dirty="0">
              <a:solidFill>
                <a:srgbClr val="000000"/>
              </a:solidFill>
              <a:latin typeface="+mj-lt"/>
              <a:ea typeface="Times New Roman" panose="02020603050405020304" pitchFamily="18" charset="0"/>
            </a:endParaRPr>
          </a:p>
          <a:p>
            <a:pPr marL="457200" lvl="1" indent="-457200" fontAlgn="base">
              <a:buFont typeface="+mj-lt"/>
              <a:buAutoNum type="arabicPeriod"/>
            </a:pPr>
            <a:r>
              <a:rPr lang="en-US" sz="2000" b="1" dirty="0">
                <a:solidFill>
                  <a:srgbClr val="000000"/>
                </a:solidFill>
                <a:latin typeface="+mj-lt"/>
                <a:ea typeface="Times New Roman" panose="02020603050405020304" pitchFamily="18" charset="0"/>
              </a:rPr>
              <a:t>Worship God as He commands</a:t>
            </a:r>
          </a:p>
          <a:p>
            <a:pPr marL="800088" lvl="2" indent="-342900" fontAlgn="base"/>
            <a:r>
              <a:rPr lang="en-US" sz="1800" dirty="0">
                <a:solidFill>
                  <a:srgbClr val="000000"/>
                </a:solidFill>
                <a:latin typeface="+mj-lt"/>
                <a:ea typeface="Times New Roman" panose="02020603050405020304" pitchFamily="18" charset="0"/>
              </a:rPr>
              <a:t>Matthew 15:7-9 “You hypocrites! Isaiah was right when he prophesied about you: “‘</a:t>
            </a:r>
            <a:r>
              <a:rPr lang="en-US" sz="1800" dirty="0">
                <a:solidFill>
                  <a:srgbClr val="FF0000"/>
                </a:solidFill>
                <a:latin typeface="+mj-lt"/>
                <a:ea typeface="Times New Roman" panose="02020603050405020304" pitchFamily="18" charset="0"/>
              </a:rPr>
              <a:t>These people honor me with their lips, but their hearts are far from me</a:t>
            </a:r>
            <a:r>
              <a:rPr lang="en-US" sz="1800" dirty="0">
                <a:solidFill>
                  <a:srgbClr val="000000"/>
                </a:solidFill>
                <a:latin typeface="+mj-lt"/>
                <a:ea typeface="Times New Roman" panose="02020603050405020304" pitchFamily="18" charset="0"/>
              </a:rPr>
              <a:t>. They worship me in vain; their teachings are merely human rules.”</a:t>
            </a:r>
          </a:p>
          <a:p>
            <a:pPr marL="457200" lvl="1" indent="-457200" fontAlgn="base">
              <a:buFont typeface="+mj-lt"/>
              <a:buAutoNum type="arabicPeriod"/>
            </a:pPr>
            <a:endParaRPr lang="en-US" sz="2000" b="1" dirty="0">
              <a:solidFill>
                <a:srgbClr val="000000"/>
              </a:solidFill>
              <a:latin typeface="+mj-lt"/>
              <a:ea typeface="Times New Roman" panose="02020603050405020304" pitchFamily="18" charset="0"/>
            </a:endParaRPr>
          </a:p>
          <a:p>
            <a:pPr marL="457200" lvl="1" indent="-457200" fontAlgn="base">
              <a:buFont typeface="+mj-lt"/>
              <a:buAutoNum type="arabicPeriod"/>
            </a:pPr>
            <a:r>
              <a:rPr lang="en-US" sz="2000" b="1" dirty="0">
                <a:solidFill>
                  <a:srgbClr val="000000"/>
                </a:solidFill>
                <a:latin typeface="+mj-lt"/>
                <a:ea typeface="Times New Roman" panose="02020603050405020304" pitchFamily="18" charset="0"/>
              </a:rPr>
              <a:t>Obey His commandments</a:t>
            </a:r>
          </a:p>
          <a:p>
            <a:pPr marL="800088" lvl="2" indent="-342900" fontAlgn="base"/>
            <a:r>
              <a:rPr lang="en-US" sz="1800" dirty="0">
                <a:solidFill>
                  <a:srgbClr val="111111"/>
                </a:solidFill>
                <a:effectLst/>
                <a:latin typeface="Calibri" panose="020F0502020204030204" pitchFamily="34" charset="0"/>
                <a:ea typeface="Calibri" panose="020F0502020204030204" pitchFamily="34" charset="0"/>
              </a:rPr>
              <a:t>Luke 6:45-46 “</a:t>
            </a:r>
            <a:r>
              <a:rPr lang="en-US" sz="1800" dirty="0">
                <a:solidFill>
                  <a:srgbClr val="FF0000"/>
                </a:solidFill>
                <a:effectLst/>
                <a:latin typeface="Calibri" panose="020F0502020204030204" pitchFamily="34" charset="0"/>
                <a:ea typeface="Calibri" panose="020F0502020204030204" pitchFamily="34" charset="0"/>
              </a:rPr>
              <a:t>“Why do you call me ‘Lord, Lord,’ and don’t do what I tell you?</a:t>
            </a:r>
            <a:r>
              <a:rPr lang="en-US" sz="1800" dirty="0">
                <a:solidFill>
                  <a:srgbClr val="111111"/>
                </a:solidFill>
                <a:effectLst/>
                <a:latin typeface="Calibri" panose="020F0502020204030204" pitchFamily="34" charset="0"/>
                <a:ea typeface="Calibri" panose="020F0502020204030204" pitchFamily="34" charset="0"/>
              </a:rPr>
              <a:t> “Everyone who comes to me and listens to </a:t>
            </a:r>
            <a:r>
              <a:rPr lang="en-US" sz="1800" dirty="0">
                <a:solidFill>
                  <a:srgbClr val="FF0000"/>
                </a:solidFill>
                <a:effectLst/>
                <a:latin typeface="Calibri" panose="020F0502020204030204" pitchFamily="34" charset="0"/>
                <a:ea typeface="Calibri" panose="020F0502020204030204" pitchFamily="34" charset="0"/>
              </a:rPr>
              <a:t>my words and puts them into practice”</a:t>
            </a:r>
          </a:p>
          <a:p>
            <a:pPr marL="800088" lvl="2" indent="-342900" fontAlgn="base"/>
            <a:r>
              <a:rPr lang="en-US" sz="1800" dirty="0">
                <a:solidFill>
                  <a:srgbClr val="111111"/>
                </a:solidFill>
                <a:effectLst/>
                <a:latin typeface="Calibri" panose="020F0502020204030204" pitchFamily="34" charset="0"/>
                <a:ea typeface="Calibri" panose="020F0502020204030204" pitchFamily="34" charset="0"/>
              </a:rPr>
              <a:t>John 14:22-25 - Jesus replied, “All who love me will do what I say. My Father will love them, and we will come and make our home with each of them. Anyone who doesn’t love me will not obey me.”</a:t>
            </a:r>
            <a:endParaRPr lang="en-US" sz="1800" dirty="0">
              <a:solidFill>
                <a:srgbClr val="000000"/>
              </a:solidFill>
              <a:latin typeface="+mj-lt"/>
              <a:ea typeface="Times New Roman" panose="02020603050405020304" pitchFamily="18" charset="0"/>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226280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55416"/>
            <a:ext cx="8679320" cy="793102"/>
          </a:xfrm>
        </p:spPr>
        <p:txBody>
          <a:bodyPr>
            <a:normAutofit/>
          </a:bodyPr>
          <a:lstStyle/>
          <a:p>
            <a:pPr marL="0" marR="0">
              <a:lnSpc>
                <a:spcPct val="107000"/>
              </a:lnSpc>
              <a:spcBef>
                <a:spcPts val="0"/>
              </a:spcBef>
              <a:spcAft>
                <a:spcPts val="0"/>
              </a:spcAft>
            </a:pPr>
            <a:r>
              <a:rPr lang="en-US" sz="3600" b="1" dirty="0">
                <a:latin typeface="+mj-lt"/>
                <a:ea typeface="Calibri" panose="020F0502020204030204" pitchFamily="34" charset="0"/>
                <a:cs typeface="Times New Roman" panose="02020603050405020304" pitchFamily="18" charset="0"/>
              </a:rPr>
              <a:t>Conclusion  </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145308"/>
            <a:ext cx="8880186" cy="5576171"/>
          </a:xfrm>
        </p:spPr>
        <p:txBody>
          <a:bodyPr>
            <a:normAutofit/>
          </a:bodyPr>
          <a:lstStyle/>
          <a:p>
            <a:pPr marL="0" lvl="0" indent="0">
              <a:buNone/>
            </a:pPr>
            <a:r>
              <a:rPr lang="en-US" sz="2400" b="1" dirty="0">
                <a:solidFill>
                  <a:srgbClr val="4A3A1C"/>
                </a:solidFill>
                <a:latin typeface="Baskerville Old Face"/>
              </a:rPr>
              <a:t>7 “You shall not take the name of the Lord your God in vain </a:t>
            </a:r>
          </a:p>
          <a:p>
            <a:pPr marL="0" lvl="0" indent="0">
              <a:buNone/>
            </a:pPr>
            <a:r>
              <a:rPr lang="en-US" sz="2400" b="1" dirty="0">
                <a:solidFill>
                  <a:srgbClr val="4A3A1C"/>
                </a:solidFill>
                <a:latin typeface="Baskerville Old Face"/>
              </a:rPr>
              <a:t>   for the Lord will not hold him guiltless who takes His name in vain.</a:t>
            </a:r>
          </a:p>
          <a:p>
            <a:pPr marL="0" lvl="0" indent="0">
              <a:buNone/>
            </a:pPr>
            <a:endParaRPr lang="en-US" sz="2000" b="1" dirty="0">
              <a:solidFill>
                <a:srgbClr val="000000"/>
              </a:solidFill>
              <a:latin typeface="+mj-lt"/>
              <a:ea typeface="Times New Roman" panose="02020603050405020304" pitchFamily="18" charset="0"/>
            </a:endParaRPr>
          </a:p>
          <a:p>
            <a:pPr marL="0" lvl="1" indent="0" fontAlgn="base">
              <a:buNone/>
            </a:pPr>
            <a:endParaRPr lang="en-US" b="1" dirty="0">
              <a:latin typeface="+mj-lt"/>
              <a:ea typeface="Calibri" panose="020F0502020204030204" pitchFamily="34" charset="0"/>
            </a:endParaRPr>
          </a:p>
          <a:p>
            <a:pPr marL="0" lvl="1" indent="0" fontAlgn="base">
              <a:buNone/>
            </a:pPr>
            <a:endParaRPr lang="en-US" b="1" dirty="0">
              <a:latin typeface="+mj-lt"/>
              <a:ea typeface="Calibri" panose="020F0502020204030204" pitchFamily="34" charset="0"/>
            </a:endParaRPr>
          </a:p>
          <a:p>
            <a:pPr marL="0" lvl="1" indent="0" fontAlgn="base">
              <a:buNone/>
            </a:pPr>
            <a:endParaRPr lang="en-US" b="1" dirty="0">
              <a:latin typeface="+mj-lt"/>
              <a:ea typeface="Calibri" panose="020F0502020204030204" pitchFamily="34" charset="0"/>
            </a:endParaRPr>
          </a:p>
          <a:p>
            <a:pPr marL="0" lvl="1" indent="0" fontAlgn="base">
              <a:buNone/>
            </a:pPr>
            <a:endParaRPr lang="en-US" b="1" dirty="0">
              <a:latin typeface="+mj-lt"/>
              <a:ea typeface="Calibri" panose="020F0502020204030204" pitchFamily="34" charset="0"/>
            </a:endParaRPr>
          </a:p>
          <a:p>
            <a:pPr marL="0" lvl="1" indent="0" fontAlgn="base">
              <a:buNone/>
            </a:pPr>
            <a:endParaRPr lang="en-US" b="1" dirty="0">
              <a:latin typeface="+mj-lt"/>
              <a:ea typeface="Calibri" panose="020F0502020204030204" pitchFamily="34" charset="0"/>
            </a:endParaRPr>
          </a:p>
          <a:p>
            <a:pPr marL="0" lvl="1" indent="0" fontAlgn="base">
              <a:buNone/>
            </a:pPr>
            <a:r>
              <a:rPr lang="en-US" b="1" dirty="0">
                <a:latin typeface="+mj-lt"/>
                <a:ea typeface="Calibri" panose="020F0502020204030204" pitchFamily="34" charset="0"/>
              </a:rPr>
              <a:t>Did you have any idea that the theme of the 3</a:t>
            </a:r>
            <a:r>
              <a:rPr lang="en-US" b="1" baseline="30000" dirty="0">
                <a:latin typeface="+mj-lt"/>
                <a:ea typeface="Calibri" panose="020F0502020204030204" pitchFamily="34" charset="0"/>
              </a:rPr>
              <a:t>rd</a:t>
            </a:r>
            <a:r>
              <a:rPr lang="en-US" b="1" dirty="0">
                <a:latin typeface="+mj-lt"/>
                <a:ea typeface="Calibri" panose="020F0502020204030204" pitchFamily="34" charset="0"/>
              </a:rPr>
              <a:t> commandment was so pervasive through scriptures? </a:t>
            </a:r>
          </a:p>
          <a:p>
            <a:pPr marL="457200" lvl="1" indent="-457200" fontAlgn="base">
              <a:buFont typeface="+mj-lt"/>
              <a:buAutoNum type="arabicPeriod"/>
            </a:pPr>
            <a:endParaRPr lang="en-US" sz="2000" b="1" dirty="0">
              <a:solidFill>
                <a:srgbClr val="000000"/>
              </a:solidFill>
              <a:latin typeface="+mj-lt"/>
              <a:ea typeface="Times New Roman" panose="02020603050405020304" pitchFamily="18" charset="0"/>
            </a:endParaRPr>
          </a:p>
          <a:p>
            <a:pPr marL="0" lvl="1" indent="0" fontAlgn="base">
              <a:buNone/>
            </a:pPr>
            <a:endParaRPr lang="en-US" sz="2000" b="1" dirty="0">
              <a:solidFill>
                <a:srgbClr val="000000"/>
              </a:solidFill>
              <a:latin typeface="+mj-lt"/>
              <a:ea typeface="Times New Roman" panose="02020603050405020304" pitchFamily="18" charset="0"/>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257848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1225296" y="1562387"/>
            <a:ext cx="6693408" cy="1065403"/>
          </a:xfrm>
        </p:spPr>
        <p:txBody>
          <a:bodyPr/>
          <a:lstStyle/>
          <a:p>
            <a:r>
              <a:rPr lang="en-US" b="1" dirty="0"/>
              <a:t>Ten Words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2441196" y="3351404"/>
            <a:ext cx="4261608" cy="2139518"/>
          </a:xfrm>
        </p:spPr>
        <p:txBody>
          <a:bodyPr>
            <a:normAutofit/>
          </a:bodyPr>
          <a:lstStyle/>
          <a:p>
            <a:r>
              <a:rPr lang="en-US" sz="2800" b="1" dirty="0">
                <a:latin typeface="+mj-lt"/>
              </a:rPr>
              <a:t>For Next Sunday</a:t>
            </a:r>
          </a:p>
          <a:p>
            <a:endParaRPr lang="en-US" sz="2800" b="1" dirty="0">
              <a:latin typeface="+mj-lt"/>
            </a:endParaRPr>
          </a:p>
          <a:p>
            <a:r>
              <a:rPr lang="en-US" sz="2800" b="1" dirty="0">
                <a:latin typeface="+mj-lt"/>
              </a:rPr>
              <a:t>4. Remember the </a:t>
            </a:r>
          </a:p>
          <a:p>
            <a:r>
              <a:rPr lang="en-US" sz="2800" b="1" dirty="0">
                <a:latin typeface="+mj-lt"/>
              </a:rPr>
              <a:t>Sabbath Day</a:t>
            </a:r>
          </a:p>
        </p:txBody>
      </p:sp>
    </p:spTree>
    <p:extLst>
      <p:ext uri="{BB962C8B-B14F-4D97-AF65-F5344CB8AC3E}">
        <p14:creationId xmlns:p14="http://schemas.microsoft.com/office/powerpoint/2010/main" val="1217384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A2732F-C939-4D0E-BB11-DD5E9732964D}"/>
              </a:ext>
            </a:extLst>
          </p:cNvPr>
          <p:cNvSpPr>
            <a:spLocks noGrp="1"/>
          </p:cNvSpPr>
          <p:nvPr>
            <p:ph type="title"/>
          </p:nvPr>
        </p:nvSpPr>
        <p:spPr>
          <a:xfrm>
            <a:off x="628650" y="136525"/>
            <a:ext cx="7886700" cy="751242"/>
          </a:xfrm>
        </p:spPr>
        <p:txBody>
          <a:bodyPr>
            <a:normAutofit/>
          </a:bodyPr>
          <a:lstStyle/>
          <a:p>
            <a:r>
              <a:rPr lang="en-US" sz="4000" b="1" dirty="0"/>
              <a:t>Ten Words: Class Schedule</a:t>
            </a:r>
          </a:p>
        </p:txBody>
      </p:sp>
      <p:graphicFrame>
        <p:nvGraphicFramePr>
          <p:cNvPr id="10" name="Table 10">
            <a:extLst>
              <a:ext uri="{FF2B5EF4-FFF2-40B4-BE49-F238E27FC236}">
                <a16:creationId xmlns:a16="http://schemas.microsoft.com/office/drawing/2014/main" id="{79DCD05C-80D8-4159-93C5-A01F23A5C72B}"/>
              </a:ext>
            </a:extLst>
          </p:cNvPr>
          <p:cNvGraphicFramePr>
            <a:graphicFrameLocks noGrp="1"/>
          </p:cNvGraphicFramePr>
          <p:nvPr>
            <p:ph idx="1"/>
            <p:extLst>
              <p:ext uri="{D42A27DB-BD31-4B8C-83A1-F6EECF244321}">
                <p14:modId xmlns:p14="http://schemas.microsoft.com/office/powerpoint/2010/main" val="3746275807"/>
              </p:ext>
            </p:extLst>
          </p:nvPr>
        </p:nvGraphicFramePr>
        <p:xfrm>
          <a:off x="877225" y="1002030"/>
          <a:ext cx="7802096" cy="4853940"/>
        </p:xfrm>
        <a:graphic>
          <a:graphicData uri="http://schemas.openxmlformats.org/drawingml/2006/table">
            <a:tbl>
              <a:tblPr firstRow="1" bandRow="1">
                <a:tableStyleId>{6E25E649-3F16-4E02-A733-19D2CDBF48F0}</a:tableStyleId>
              </a:tblPr>
              <a:tblGrid>
                <a:gridCol w="1657563">
                  <a:extLst>
                    <a:ext uri="{9D8B030D-6E8A-4147-A177-3AD203B41FA5}">
                      <a16:colId xmlns:a16="http://schemas.microsoft.com/office/drawing/2014/main" val="1186317163"/>
                    </a:ext>
                  </a:extLst>
                </a:gridCol>
                <a:gridCol w="3818798">
                  <a:extLst>
                    <a:ext uri="{9D8B030D-6E8A-4147-A177-3AD203B41FA5}">
                      <a16:colId xmlns:a16="http://schemas.microsoft.com/office/drawing/2014/main" val="1758429838"/>
                    </a:ext>
                  </a:extLst>
                </a:gridCol>
                <a:gridCol w="2325735">
                  <a:extLst>
                    <a:ext uri="{9D8B030D-6E8A-4147-A177-3AD203B41FA5}">
                      <a16:colId xmlns:a16="http://schemas.microsoft.com/office/drawing/2014/main" val="3067097297"/>
                    </a:ext>
                  </a:extLst>
                </a:gridCol>
              </a:tblGrid>
              <a:tr h="272481">
                <a:tc>
                  <a:txBody>
                    <a:bodyPr/>
                    <a:lstStyle/>
                    <a:p>
                      <a:pPr algn="ctr"/>
                      <a:r>
                        <a:rPr lang="en-US" sz="2000" dirty="0">
                          <a:latin typeface="Bahnschrift" panose="020B0502040204020203" pitchFamily="34" charset="0"/>
                        </a:rPr>
                        <a:t>Date</a:t>
                      </a:r>
                    </a:p>
                  </a:txBody>
                  <a:tcPr marL="68580" marR="68580" marT="34290" marB="34290"/>
                </a:tc>
                <a:tc>
                  <a:txBody>
                    <a:bodyPr/>
                    <a:lstStyle/>
                    <a:p>
                      <a:pPr algn="ctr"/>
                      <a:r>
                        <a:rPr lang="en-US" sz="2000" dirty="0">
                          <a:latin typeface="Bahnschrift" panose="020B0502040204020203" pitchFamily="34" charset="0"/>
                        </a:rPr>
                        <a:t>Class</a:t>
                      </a:r>
                    </a:p>
                  </a:txBody>
                  <a:tcPr marL="68580" marR="68580" marT="34290" marB="34290"/>
                </a:tc>
                <a:tc>
                  <a:txBody>
                    <a:bodyPr/>
                    <a:lstStyle/>
                    <a:p>
                      <a:pPr algn="ctr"/>
                      <a:r>
                        <a:rPr lang="en-US" sz="2000" dirty="0">
                          <a:latin typeface="Bahnschrift" panose="020B0502040204020203" pitchFamily="34" charset="0"/>
                        </a:rPr>
                        <a:t>Teacher</a:t>
                      </a:r>
                    </a:p>
                  </a:txBody>
                  <a:tcPr marL="68580" marR="68580" marT="34290" marB="34290"/>
                </a:tc>
                <a:extLst>
                  <a:ext uri="{0D108BD9-81ED-4DB2-BD59-A6C34878D82A}">
                    <a16:rowId xmlns:a16="http://schemas.microsoft.com/office/drawing/2014/main" val="3619193871"/>
                  </a:ext>
                </a:extLst>
              </a:tr>
              <a:tr h="272481">
                <a:tc>
                  <a:txBody>
                    <a:bodyPr/>
                    <a:lstStyle/>
                    <a:p>
                      <a:r>
                        <a:rPr lang="en-US" sz="2000" dirty="0">
                          <a:latin typeface="Bahnschrift" panose="020B0502040204020203" pitchFamily="34" charset="0"/>
                        </a:rPr>
                        <a:t>Wed. 1/18</a:t>
                      </a:r>
                    </a:p>
                  </a:txBody>
                  <a:tcPr marL="68580" marR="68580" marT="34290" marB="34290">
                    <a:solidFill>
                      <a:srgbClr val="00FF00"/>
                    </a:solidFill>
                  </a:tcPr>
                </a:tc>
                <a:tc>
                  <a:txBody>
                    <a:bodyPr/>
                    <a:lstStyle/>
                    <a:p>
                      <a:r>
                        <a:rPr lang="en-US" sz="2000" dirty="0">
                          <a:latin typeface="Bahnschrift" panose="020B0502040204020203" pitchFamily="34" charset="0"/>
                        </a:rPr>
                        <a:t>Class Introduction </a:t>
                      </a:r>
                    </a:p>
                  </a:txBody>
                  <a:tcPr marL="68580" marR="68580" marT="34290" marB="34290">
                    <a:solidFill>
                      <a:srgbClr val="00FF00"/>
                    </a:solidFill>
                  </a:tcPr>
                </a:tc>
                <a:tc>
                  <a:txBody>
                    <a:bodyPr/>
                    <a:lstStyle/>
                    <a:p>
                      <a:r>
                        <a:rPr lang="en-US" sz="2000" dirty="0">
                          <a:latin typeface="Bahnschrift" panose="020B0502040204020203" pitchFamily="34" charset="0"/>
                        </a:rPr>
                        <a:t>David Haley</a:t>
                      </a:r>
                    </a:p>
                  </a:txBody>
                  <a:tcPr marL="68580" marR="68580" marT="34290" marB="34290">
                    <a:solidFill>
                      <a:srgbClr val="00FF00"/>
                    </a:solidFill>
                  </a:tcPr>
                </a:tc>
                <a:extLst>
                  <a:ext uri="{0D108BD9-81ED-4DB2-BD59-A6C34878D82A}">
                    <a16:rowId xmlns:a16="http://schemas.microsoft.com/office/drawing/2014/main" val="4156605872"/>
                  </a:ext>
                </a:extLst>
              </a:tr>
              <a:tr h="272481">
                <a:tc>
                  <a:txBody>
                    <a:bodyPr/>
                    <a:lstStyle/>
                    <a:p>
                      <a:r>
                        <a:rPr lang="en-US" sz="2000" dirty="0">
                          <a:latin typeface="Bahnschrift" panose="020B0502040204020203" pitchFamily="34" charset="0"/>
                        </a:rPr>
                        <a:t>Sun. 1/22</a:t>
                      </a:r>
                    </a:p>
                  </a:txBody>
                  <a:tcPr marL="68580" marR="68580" marT="34290" marB="34290">
                    <a:solidFill>
                      <a:srgbClr val="00FF00"/>
                    </a:solidFill>
                  </a:tcPr>
                </a:tc>
                <a:tc>
                  <a:txBody>
                    <a:bodyPr/>
                    <a:lstStyle/>
                    <a:p>
                      <a:r>
                        <a:rPr lang="en-US" sz="2000" dirty="0">
                          <a:latin typeface="Bahnschrift" panose="020B0502040204020203" pitchFamily="34" charset="0"/>
                        </a:rPr>
                        <a:t>Bellaire Business Meeting </a:t>
                      </a:r>
                    </a:p>
                  </a:txBody>
                  <a:tcPr marL="68580" marR="68580" marT="34290" marB="34290">
                    <a:solidFill>
                      <a:srgbClr val="00FF00"/>
                    </a:solidFill>
                  </a:tcPr>
                </a:tc>
                <a:tc>
                  <a:txBody>
                    <a:bodyPr/>
                    <a:lstStyle/>
                    <a:p>
                      <a:r>
                        <a:rPr lang="en-US" sz="2000" dirty="0">
                          <a:latin typeface="Bahnschrift" panose="020B0502040204020203" pitchFamily="34" charset="0"/>
                        </a:rPr>
                        <a:t>N/A</a:t>
                      </a:r>
                    </a:p>
                  </a:txBody>
                  <a:tcPr marL="68580" marR="68580" marT="34290" marB="34290">
                    <a:solidFill>
                      <a:srgbClr val="00FF00"/>
                    </a:solidFill>
                  </a:tcPr>
                </a:tc>
                <a:extLst>
                  <a:ext uri="{0D108BD9-81ED-4DB2-BD59-A6C34878D82A}">
                    <a16:rowId xmlns:a16="http://schemas.microsoft.com/office/drawing/2014/main" val="219016917"/>
                  </a:ext>
                </a:extLst>
              </a:tr>
              <a:tr h="272481">
                <a:tc>
                  <a:txBody>
                    <a:bodyPr/>
                    <a:lstStyle/>
                    <a:p>
                      <a:r>
                        <a:rPr lang="en-US" sz="2000" dirty="0">
                          <a:latin typeface="Bahnschrift" panose="020B0502040204020203" pitchFamily="34" charset="0"/>
                        </a:rPr>
                        <a:t>Wed. 1/25</a:t>
                      </a:r>
                    </a:p>
                  </a:txBody>
                  <a:tcPr marL="68580" marR="68580" marT="34290" marB="34290">
                    <a:solidFill>
                      <a:srgbClr val="00FF00"/>
                    </a:solidFill>
                  </a:tcPr>
                </a:tc>
                <a:tc>
                  <a:txBody>
                    <a:bodyPr/>
                    <a:lstStyle/>
                    <a:p>
                      <a:r>
                        <a:rPr lang="en-US" sz="2000" dirty="0">
                          <a:latin typeface="Bahnschrift" panose="020B0502040204020203" pitchFamily="34" charset="0"/>
                        </a:rPr>
                        <a:t>No Other Gods Before Me</a:t>
                      </a:r>
                    </a:p>
                  </a:txBody>
                  <a:tcPr marL="68580" marR="68580" marT="34290" marB="34290">
                    <a:solidFill>
                      <a:srgbClr val="00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solidFill>
                      <a:srgbClr val="00FF00"/>
                    </a:solidFill>
                  </a:tcPr>
                </a:tc>
                <a:extLst>
                  <a:ext uri="{0D108BD9-81ED-4DB2-BD59-A6C34878D82A}">
                    <a16:rowId xmlns:a16="http://schemas.microsoft.com/office/drawing/2014/main" val="523040058"/>
                  </a:ext>
                </a:extLst>
              </a:tr>
              <a:tr h="272481">
                <a:tc>
                  <a:txBody>
                    <a:bodyPr/>
                    <a:lstStyle/>
                    <a:p>
                      <a:r>
                        <a:rPr lang="en-US" sz="2000" dirty="0">
                          <a:latin typeface="Bahnschrift" panose="020B0502040204020203" pitchFamily="34" charset="0"/>
                        </a:rPr>
                        <a:t>Sun. 1/29</a:t>
                      </a:r>
                    </a:p>
                  </a:txBody>
                  <a:tcPr marL="68580" marR="68580" marT="34290" marB="34290">
                    <a:solidFill>
                      <a:srgbClr val="00FF00"/>
                    </a:solidFill>
                  </a:tcPr>
                </a:tc>
                <a:tc>
                  <a:txBody>
                    <a:bodyPr/>
                    <a:lstStyle/>
                    <a:p>
                      <a:r>
                        <a:rPr lang="en-US" sz="2000" dirty="0">
                          <a:latin typeface="Bahnschrift" panose="020B0502040204020203" pitchFamily="34" charset="0"/>
                        </a:rPr>
                        <a:t>No Graven Images </a:t>
                      </a:r>
                    </a:p>
                  </a:txBody>
                  <a:tcPr marL="68580" marR="68580" marT="34290" marB="34290">
                    <a:solidFill>
                      <a:srgbClr val="00FF00"/>
                    </a:solidFill>
                  </a:tcPr>
                </a:tc>
                <a:tc>
                  <a:txBody>
                    <a:bodyPr/>
                    <a:lstStyle/>
                    <a:p>
                      <a:r>
                        <a:rPr lang="en-US" sz="2000" dirty="0">
                          <a:latin typeface="Bahnschrift" panose="020B0502040204020203" pitchFamily="34" charset="0"/>
                        </a:rPr>
                        <a:t>Robert McDonald</a:t>
                      </a:r>
                    </a:p>
                  </a:txBody>
                  <a:tcPr marL="68580" marR="68580" marT="34290" marB="34290">
                    <a:solidFill>
                      <a:srgbClr val="00FF00"/>
                    </a:solidFill>
                  </a:tcPr>
                </a:tc>
                <a:extLst>
                  <a:ext uri="{0D108BD9-81ED-4DB2-BD59-A6C34878D82A}">
                    <a16:rowId xmlns:a16="http://schemas.microsoft.com/office/drawing/2014/main" val="415991692"/>
                  </a:ext>
                </a:extLst>
              </a:tr>
              <a:tr h="272481">
                <a:tc>
                  <a:txBody>
                    <a:bodyPr/>
                    <a:lstStyle/>
                    <a:p>
                      <a:r>
                        <a:rPr lang="en-US" sz="2000" dirty="0">
                          <a:latin typeface="Bahnschrift" panose="020B0502040204020203" pitchFamily="34" charset="0"/>
                        </a:rPr>
                        <a:t>Wed. 2/1</a:t>
                      </a:r>
                    </a:p>
                  </a:txBody>
                  <a:tcPr marL="68580" marR="68580" marT="34290" marB="34290">
                    <a:solidFill>
                      <a:srgbClr val="00FF00"/>
                    </a:solidFill>
                  </a:tcPr>
                </a:tc>
                <a:tc>
                  <a:txBody>
                    <a:bodyPr/>
                    <a:lstStyle/>
                    <a:p>
                      <a:r>
                        <a:rPr lang="en-US" sz="2000" dirty="0">
                          <a:latin typeface="Bahnschrift" panose="020B0502040204020203" pitchFamily="34" charset="0"/>
                        </a:rPr>
                        <a:t>Lord’s Name in Vain </a:t>
                      </a:r>
                    </a:p>
                  </a:txBody>
                  <a:tcPr marL="68580" marR="68580" marT="34290" marB="34290">
                    <a:solidFill>
                      <a:srgbClr val="00FF00"/>
                    </a:solidFill>
                  </a:tcPr>
                </a:tc>
                <a:tc>
                  <a:txBody>
                    <a:bodyPr/>
                    <a:lstStyle/>
                    <a:p>
                      <a:r>
                        <a:rPr lang="en-US" sz="2000" dirty="0">
                          <a:latin typeface="Bahnschrift" panose="020B0502040204020203" pitchFamily="34" charset="0"/>
                        </a:rPr>
                        <a:t>Robert McDonald</a:t>
                      </a:r>
                    </a:p>
                  </a:txBody>
                  <a:tcPr marL="68580" marR="68580" marT="34290" marB="34290">
                    <a:solidFill>
                      <a:srgbClr val="00FF00"/>
                    </a:solidFill>
                  </a:tcPr>
                </a:tc>
                <a:extLst>
                  <a:ext uri="{0D108BD9-81ED-4DB2-BD59-A6C34878D82A}">
                    <a16:rowId xmlns:a16="http://schemas.microsoft.com/office/drawing/2014/main" val="2972019432"/>
                  </a:ext>
                </a:extLst>
              </a:tr>
              <a:tr h="272481">
                <a:tc>
                  <a:txBody>
                    <a:bodyPr/>
                    <a:lstStyle/>
                    <a:p>
                      <a:r>
                        <a:rPr lang="en-US" sz="2000" dirty="0">
                          <a:latin typeface="Bahnschrift" panose="020B0502040204020203" pitchFamily="34" charset="0"/>
                        </a:rPr>
                        <a:t>Sun. 2/5</a:t>
                      </a:r>
                    </a:p>
                  </a:txBody>
                  <a:tcPr marL="68580" marR="68580" marT="34290" marB="34290"/>
                </a:tc>
                <a:tc>
                  <a:txBody>
                    <a:bodyPr/>
                    <a:lstStyle/>
                    <a:p>
                      <a:r>
                        <a:rPr lang="en-US" sz="2000" dirty="0">
                          <a:latin typeface="Bahnschrift" panose="020B0502040204020203" pitchFamily="34" charset="0"/>
                        </a:rPr>
                        <a:t>Remember the Sabbath Day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1280986965"/>
                  </a:ext>
                </a:extLst>
              </a:tr>
              <a:tr h="272481">
                <a:tc>
                  <a:txBody>
                    <a:bodyPr/>
                    <a:lstStyle/>
                    <a:p>
                      <a:r>
                        <a:rPr lang="en-US" sz="2000" dirty="0">
                          <a:latin typeface="Bahnschrift" panose="020B0502040204020203" pitchFamily="34" charset="0"/>
                        </a:rPr>
                        <a:t>Wed. 2/8</a:t>
                      </a:r>
                    </a:p>
                  </a:txBody>
                  <a:tcPr marL="68580" marR="68580" marT="34290" marB="34290"/>
                </a:tc>
                <a:tc>
                  <a:txBody>
                    <a:bodyPr/>
                    <a:lstStyle/>
                    <a:p>
                      <a:r>
                        <a:rPr lang="en-US" sz="2000" dirty="0">
                          <a:latin typeface="Bahnschrift" panose="020B0502040204020203" pitchFamily="34" charset="0"/>
                        </a:rPr>
                        <a:t>Honor your Father and Mother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Robert McDonald</a:t>
                      </a:r>
                    </a:p>
                  </a:txBody>
                  <a:tcPr marL="68580" marR="68580" marT="34290" marB="34290"/>
                </a:tc>
                <a:extLst>
                  <a:ext uri="{0D108BD9-81ED-4DB2-BD59-A6C34878D82A}">
                    <a16:rowId xmlns:a16="http://schemas.microsoft.com/office/drawing/2014/main" val="1303999704"/>
                  </a:ext>
                </a:extLst>
              </a:tr>
              <a:tr h="272481">
                <a:tc>
                  <a:txBody>
                    <a:bodyPr/>
                    <a:lstStyle/>
                    <a:p>
                      <a:r>
                        <a:rPr lang="en-US" sz="2000" dirty="0">
                          <a:latin typeface="Bahnschrift" panose="020B0502040204020203" pitchFamily="34" charset="0"/>
                        </a:rPr>
                        <a:t>Sun. 2/12</a:t>
                      </a:r>
                    </a:p>
                  </a:txBody>
                  <a:tcPr marL="68580" marR="68580" marT="34290" marB="34290"/>
                </a:tc>
                <a:tc>
                  <a:txBody>
                    <a:bodyPr/>
                    <a:lstStyle/>
                    <a:p>
                      <a:r>
                        <a:rPr lang="en-US" sz="2000" dirty="0">
                          <a:latin typeface="Bahnschrift" panose="020B0502040204020203" pitchFamily="34" charset="0"/>
                        </a:rPr>
                        <a:t>Do Not Murder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Robert McDonald</a:t>
                      </a:r>
                    </a:p>
                  </a:txBody>
                  <a:tcPr marL="68580" marR="68580" marT="34290" marB="34290"/>
                </a:tc>
                <a:extLst>
                  <a:ext uri="{0D108BD9-81ED-4DB2-BD59-A6C34878D82A}">
                    <a16:rowId xmlns:a16="http://schemas.microsoft.com/office/drawing/2014/main" val="9223779"/>
                  </a:ext>
                </a:extLst>
              </a:tr>
              <a:tr h="272481">
                <a:tc>
                  <a:txBody>
                    <a:bodyPr/>
                    <a:lstStyle/>
                    <a:p>
                      <a:r>
                        <a:rPr lang="en-US" sz="2000" dirty="0">
                          <a:latin typeface="Bahnschrift" panose="020B0502040204020203" pitchFamily="34" charset="0"/>
                        </a:rPr>
                        <a:t>Wed. 2/15</a:t>
                      </a:r>
                    </a:p>
                  </a:txBody>
                  <a:tcPr marL="68580" marR="68580" marT="34290" marB="34290"/>
                </a:tc>
                <a:tc>
                  <a:txBody>
                    <a:bodyPr/>
                    <a:lstStyle/>
                    <a:p>
                      <a:r>
                        <a:rPr lang="en-US" sz="2000" dirty="0">
                          <a:latin typeface="Bahnschrift" panose="020B0502040204020203" pitchFamily="34" charset="0"/>
                        </a:rPr>
                        <a:t>Do Not Commit Adultery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Robert McDonald</a:t>
                      </a:r>
                    </a:p>
                  </a:txBody>
                  <a:tcPr marL="68580" marR="68580" marT="34290" marB="34290"/>
                </a:tc>
                <a:extLst>
                  <a:ext uri="{0D108BD9-81ED-4DB2-BD59-A6C34878D82A}">
                    <a16:rowId xmlns:a16="http://schemas.microsoft.com/office/drawing/2014/main" val="2329284091"/>
                  </a:ext>
                </a:extLst>
              </a:tr>
              <a:tr h="272481">
                <a:tc>
                  <a:txBody>
                    <a:bodyPr/>
                    <a:lstStyle/>
                    <a:p>
                      <a:r>
                        <a:rPr lang="en-US" sz="2000" dirty="0">
                          <a:latin typeface="Bahnschrift" panose="020B0502040204020203" pitchFamily="34" charset="0"/>
                        </a:rPr>
                        <a:t>Sun. 2/19</a:t>
                      </a:r>
                    </a:p>
                  </a:txBody>
                  <a:tcPr marL="68580" marR="68580" marT="34290" marB="34290"/>
                </a:tc>
                <a:tc>
                  <a:txBody>
                    <a:bodyPr/>
                    <a:lstStyle/>
                    <a:p>
                      <a:r>
                        <a:rPr lang="en-US" sz="2000" dirty="0">
                          <a:latin typeface="Bahnschrift" panose="020B0502040204020203" pitchFamily="34" charset="0"/>
                        </a:rPr>
                        <a:t>Do Not Steal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2041149782"/>
                  </a:ext>
                </a:extLst>
              </a:tr>
              <a:tr h="272481">
                <a:tc>
                  <a:txBody>
                    <a:bodyPr/>
                    <a:lstStyle/>
                    <a:p>
                      <a:r>
                        <a:rPr lang="en-US" sz="2000" dirty="0">
                          <a:latin typeface="Bahnschrift" panose="020B0502040204020203" pitchFamily="34" charset="0"/>
                        </a:rPr>
                        <a:t>Wed. 2/22</a:t>
                      </a:r>
                    </a:p>
                  </a:txBody>
                  <a:tcPr marL="68580" marR="68580" marT="34290" marB="34290"/>
                </a:tc>
                <a:tc>
                  <a:txBody>
                    <a:bodyPr/>
                    <a:lstStyle/>
                    <a:p>
                      <a:r>
                        <a:rPr lang="en-US" sz="2000" dirty="0">
                          <a:latin typeface="Bahnschrift" panose="020B0502040204020203" pitchFamily="34" charset="0"/>
                        </a:rPr>
                        <a:t>Do Not Bear False Witness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511816182"/>
                  </a:ext>
                </a:extLst>
              </a:tr>
              <a:tr h="272481">
                <a:tc>
                  <a:txBody>
                    <a:bodyPr/>
                    <a:lstStyle/>
                    <a:p>
                      <a:r>
                        <a:rPr lang="en-US" sz="2000" dirty="0">
                          <a:latin typeface="Bahnschrift" panose="020B0502040204020203" pitchFamily="34" charset="0"/>
                        </a:rPr>
                        <a:t>Sun. 2/26</a:t>
                      </a:r>
                    </a:p>
                  </a:txBody>
                  <a:tcPr marL="68580" marR="68580" marT="34290" marB="34290"/>
                </a:tc>
                <a:tc>
                  <a:txBody>
                    <a:bodyPr/>
                    <a:lstStyle/>
                    <a:p>
                      <a:r>
                        <a:rPr lang="en-US" sz="2000" dirty="0">
                          <a:latin typeface="Bahnschrift" panose="020B0502040204020203" pitchFamily="34" charset="0"/>
                        </a:rPr>
                        <a:t>Do Not Covet / Class Conclusion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1072174431"/>
                  </a:ext>
                </a:extLst>
              </a:tr>
            </a:tbl>
          </a:graphicData>
        </a:graphic>
      </p:graphicFrame>
      <p:sp>
        <p:nvSpPr>
          <p:cNvPr id="3" name="Footer Placeholder 2">
            <a:extLst>
              <a:ext uri="{FF2B5EF4-FFF2-40B4-BE49-F238E27FC236}">
                <a16:creationId xmlns:a16="http://schemas.microsoft.com/office/drawing/2014/main" id="{6C7DDA0A-5A17-49D7-B041-43AE047633BA}"/>
              </a:ext>
            </a:extLst>
          </p:cNvPr>
          <p:cNvSpPr>
            <a:spLocks noGrp="1"/>
          </p:cNvSpPr>
          <p:nvPr>
            <p:ph type="ftr" sz="quarter" idx="10"/>
          </p:nvPr>
        </p:nvSpPr>
        <p:spPr/>
        <p:txBody>
          <a:bodyPr/>
          <a:lstStyle/>
          <a:p>
            <a:pPr defTabSz="685800"/>
            <a:r>
              <a:rPr lang="en-US" dirty="0">
                <a:solidFill>
                  <a:srgbClr val="000000"/>
                </a:solidFill>
              </a:rPr>
              <a:t>Ten Words Bible Class</a:t>
            </a:r>
          </a:p>
        </p:txBody>
      </p:sp>
      <p:sp>
        <p:nvSpPr>
          <p:cNvPr id="4" name="Slide Number Placeholder 3">
            <a:extLst>
              <a:ext uri="{FF2B5EF4-FFF2-40B4-BE49-F238E27FC236}">
                <a16:creationId xmlns:a16="http://schemas.microsoft.com/office/drawing/2014/main" id="{B7FD091D-53E2-4840-9DF3-9F8AE1D7BBD1}"/>
              </a:ext>
            </a:extLst>
          </p:cNvPr>
          <p:cNvSpPr>
            <a:spLocks noGrp="1"/>
          </p:cNvSpPr>
          <p:nvPr>
            <p:ph type="sldNum" sz="quarter" idx="11"/>
          </p:nvPr>
        </p:nvSpPr>
        <p:spPr/>
        <p:txBody>
          <a:bodyPr/>
          <a:lstStyle/>
          <a:p>
            <a:pPr defTabSz="685800"/>
            <a:fld id="{294A09A9-5501-47C1-A89A-A340965A2BE2}" type="slidenum">
              <a:rPr lang="en-US">
                <a:solidFill>
                  <a:srgbClr val="000000"/>
                </a:solidFill>
              </a:rPr>
              <a:pPr defTabSz="685800"/>
              <a:t>18</a:t>
            </a:fld>
            <a:endParaRPr lang="en-US" dirty="0">
              <a:solidFill>
                <a:srgbClr val="000000"/>
              </a:solidFill>
            </a:endParaRPr>
          </a:p>
        </p:txBody>
      </p:sp>
    </p:spTree>
    <p:extLst>
      <p:ext uri="{BB962C8B-B14F-4D97-AF65-F5344CB8AC3E}">
        <p14:creationId xmlns:p14="http://schemas.microsoft.com/office/powerpoint/2010/main" val="44943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678584"/>
          </a:xfrm>
        </p:spPr>
        <p:txBody>
          <a:bodyPr>
            <a:normAutofit/>
          </a:bodyPr>
          <a:lstStyle/>
          <a:p>
            <a:pPr marL="0" marR="0">
              <a:lnSpc>
                <a:spcPct val="107000"/>
              </a:lnSpc>
              <a:spcBef>
                <a:spcPts val="0"/>
              </a:spcBef>
              <a:spcAft>
                <a:spcPts val="0"/>
              </a:spcAft>
            </a:pPr>
            <a:r>
              <a:rPr lang="en-US" sz="3600" b="1" dirty="0">
                <a:solidFill>
                  <a:srgbClr val="000000"/>
                </a:solidFill>
                <a:latin typeface="+mj-lt"/>
                <a:ea typeface="Times New Roman" panose="02020603050405020304" pitchFamily="18" charset="0"/>
                <a:cs typeface="Times New Roman" panose="02020603050405020304" pitchFamily="18" charset="0"/>
              </a:rPr>
              <a:t>The Why…God was and is a Jealous God</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043709"/>
            <a:ext cx="8791956" cy="5402535"/>
          </a:xfrm>
        </p:spPr>
        <p:txBody>
          <a:bodyPr>
            <a:normAutofit/>
          </a:bodyPr>
          <a:lstStyle/>
          <a:p>
            <a:pPr marL="0" lvl="1" indent="0" fontAlgn="base">
              <a:buNone/>
            </a:pPr>
            <a:r>
              <a:rPr lang="en-US" sz="2800" b="1" dirty="0">
                <a:latin typeface="+mj-lt"/>
              </a:rPr>
              <a:t>No image can capture God’s glory.  Man cannot create the image of God. </a:t>
            </a:r>
            <a:endParaRPr lang="en-US" sz="2800" dirty="0">
              <a:latin typeface="+mj-lt"/>
            </a:endParaRPr>
          </a:p>
          <a:p>
            <a:pPr fontAlgn="base"/>
            <a:r>
              <a:rPr lang="en-US" dirty="0">
                <a:latin typeface="+mj-lt"/>
              </a:rPr>
              <a:t>Misusing His Name is the equivalent of defiling His image</a:t>
            </a:r>
          </a:p>
          <a:p>
            <a:pPr fontAlgn="base"/>
            <a:endParaRPr lang="en-US" dirty="0">
              <a:latin typeface="+mj-lt"/>
            </a:endParaRPr>
          </a:p>
          <a:p>
            <a:pPr fontAlgn="base"/>
            <a:r>
              <a:rPr lang="en-US" dirty="0">
                <a:latin typeface="+mj-lt"/>
              </a:rPr>
              <a:t>God IS a Jealous God – Ex 34:14; Num 25:11; </a:t>
            </a:r>
            <a:r>
              <a:rPr lang="en-US" dirty="0" err="1">
                <a:latin typeface="+mj-lt"/>
              </a:rPr>
              <a:t>Deut</a:t>
            </a:r>
            <a:r>
              <a:rPr lang="en-US" dirty="0">
                <a:latin typeface="+mj-lt"/>
              </a:rPr>
              <a:t> 4:24; </a:t>
            </a:r>
            <a:r>
              <a:rPr lang="en-US" dirty="0" err="1">
                <a:latin typeface="+mj-lt"/>
              </a:rPr>
              <a:t>Deut</a:t>
            </a:r>
            <a:r>
              <a:rPr lang="en-US" dirty="0">
                <a:latin typeface="+mj-lt"/>
              </a:rPr>
              <a:t> 6:14-15; </a:t>
            </a:r>
            <a:r>
              <a:rPr lang="en-US" dirty="0">
                <a:solidFill>
                  <a:srgbClr val="FF0000"/>
                </a:solidFill>
                <a:latin typeface="+mj-lt"/>
              </a:rPr>
              <a:t>Josh 24:19</a:t>
            </a:r>
            <a:r>
              <a:rPr lang="en-US" dirty="0">
                <a:latin typeface="+mj-lt"/>
              </a:rPr>
              <a:t>; </a:t>
            </a:r>
            <a:r>
              <a:rPr lang="en-US" dirty="0" err="1">
                <a:latin typeface="+mj-lt"/>
              </a:rPr>
              <a:t>Ezk</a:t>
            </a:r>
            <a:r>
              <a:rPr lang="en-US" dirty="0">
                <a:latin typeface="+mj-lt"/>
              </a:rPr>
              <a:t> 39:25; </a:t>
            </a:r>
            <a:r>
              <a:rPr lang="en-US" dirty="0">
                <a:solidFill>
                  <a:srgbClr val="FF0000"/>
                </a:solidFill>
                <a:latin typeface="+mj-lt"/>
              </a:rPr>
              <a:t>Acts 12:21-23</a:t>
            </a:r>
          </a:p>
          <a:p>
            <a:pPr fontAlgn="base"/>
            <a:endParaRPr lang="en-US" dirty="0">
              <a:latin typeface="+mj-lt"/>
            </a:endParaRPr>
          </a:p>
          <a:p>
            <a:pPr fontAlgn="base"/>
            <a:r>
              <a:rPr lang="en-US" dirty="0">
                <a:latin typeface="+mj-lt"/>
              </a:rPr>
              <a:t>Why is God jealous?  </a:t>
            </a:r>
          </a:p>
          <a:p>
            <a:pPr lvl="1" fontAlgn="base"/>
            <a:r>
              <a:rPr lang="en-US" dirty="0">
                <a:latin typeface="+mj-lt"/>
              </a:rPr>
              <a:t>He created us; He cared for us; He desires for us to be His children; He loves us</a:t>
            </a:r>
          </a:p>
          <a:p>
            <a:pPr lvl="1" fontAlgn="base"/>
            <a:r>
              <a:rPr lang="en-US" dirty="0">
                <a:latin typeface="+mj-lt"/>
              </a:rPr>
              <a:t>Gen. 1:26-27 - “Let us make man in our image according to our likeness…”</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127225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8FAB2E-9215-400F-B8DA-041EFA24FE75}"/>
              </a:ext>
            </a:extLst>
          </p:cNvPr>
          <p:cNvSpPr>
            <a:spLocks noGrp="1"/>
          </p:cNvSpPr>
          <p:nvPr>
            <p:ph type="title"/>
          </p:nvPr>
        </p:nvSpPr>
        <p:spPr>
          <a:xfrm>
            <a:off x="557628" y="136520"/>
            <a:ext cx="7886700" cy="1325880"/>
          </a:xfrm>
        </p:spPr>
        <p:txBody>
          <a:bodyPr>
            <a:noAutofit/>
          </a:bodyPr>
          <a:lstStyle/>
          <a:p>
            <a:r>
              <a:rPr lang="en-US" sz="4800" u="sng" dirty="0">
                <a:latin typeface="Bahnschrift" panose="020B0502040204020203" pitchFamily="34" charset="0"/>
              </a:rPr>
              <a:t>READ: EXODUS 20:1-7</a:t>
            </a:r>
          </a:p>
        </p:txBody>
      </p:sp>
      <p:sp>
        <p:nvSpPr>
          <p:cNvPr id="7" name="Content Placeholder 6">
            <a:extLst>
              <a:ext uri="{FF2B5EF4-FFF2-40B4-BE49-F238E27FC236}">
                <a16:creationId xmlns:a16="http://schemas.microsoft.com/office/drawing/2014/main" id="{DD20AD67-BF94-45F7-81ED-141C58FCDABF}"/>
              </a:ext>
            </a:extLst>
          </p:cNvPr>
          <p:cNvSpPr>
            <a:spLocks noGrp="1"/>
          </p:cNvSpPr>
          <p:nvPr>
            <p:ph idx="1"/>
          </p:nvPr>
        </p:nvSpPr>
        <p:spPr/>
        <p:txBody>
          <a:bodyPr>
            <a:noAutofit/>
          </a:bodyPr>
          <a:lstStyle/>
          <a:p>
            <a:pPr marL="0" indent="0">
              <a:buNone/>
            </a:pPr>
            <a:r>
              <a:rPr lang="en-US" dirty="0">
                <a:latin typeface="Arial Rounded MT Bold" panose="020F0704030504030204" pitchFamily="34" charset="0"/>
              </a:rPr>
              <a:t>Review / Reflect on Verse 7</a:t>
            </a:r>
          </a:p>
          <a:p>
            <a:pPr marL="0" indent="0">
              <a:buNone/>
            </a:pPr>
            <a:endParaRPr lang="en-US" dirty="0">
              <a:latin typeface="Arial Rounded MT Bold" panose="020F0704030504030204" pitchFamily="34" charset="0"/>
            </a:endParaRPr>
          </a:p>
          <a:p>
            <a:pPr marL="0" indent="0">
              <a:buNone/>
            </a:pPr>
            <a:r>
              <a:rPr lang="en-US" dirty="0">
                <a:latin typeface="Arial Rounded MT Bold" panose="020F0704030504030204" pitchFamily="34" charset="0"/>
              </a:rPr>
              <a:t>Topics for our class today:</a:t>
            </a:r>
          </a:p>
          <a:p>
            <a:pPr marL="971539" lvl="1" indent="-514350">
              <a:buFont typeface="+mj-lt"/>
              <a:buAutoNum type="arabicPeriod"/>
            </a:pPr>
            <a:r>
              <a:rPr lang="en-US" dirty="0">
                <a:latin typeface="Arial Rounded MT Bold" panose="020F0704030504030204" pitchFamily="34" charset="0"/>
              </a:rPr>
              <a:t>What does it mean to take a name in vain?</a:t>
            </a:r>
          </a:p>
          <a:p>
            <a:pPr marL="971539" lvl="1" indent="-514350">
              <a:buFont typeface="+mj-lt"/>
              <a:buAutoNum type="arabicPeriod"/>
            </a:pPr>
            <a:r>
              <a:rPr lang="en-US" dirty="0">
                <a:latin typeface="Arial Rounded MT Bold" panose="020F0704030504030204" pitchFamily="34" charset="0"/>
              </a:rPr>
              <a:t>What was God’s purpose regarding this commandment for His People at Mt Sinai?</a:t>
            </a:r>
          </a:p>
          <a:p>
            <a:pPr marL="971539" lvl="1" indent="-514350">
              <a:buFont typeface="+mj-lt"/>
              <a:buAutoNum type="arabicPeriod"/>
            </a:pPr>
            <a:r>
              <a:rPr lang="en-US" dirty="0">
                <a:latin typeface="Arial Rounded MT Bold" panose="020F0704030504030204" pitchFamily="34" charset="0"/>
              </a:rPr>
              <a:t>What does God want us to learn / know / do today?</a:t>
            </a:r>
          </a:p>
          <a:p>
            <a:pPr marL="971539" lvl="1" indent="-514350">
              <a:buFont typeface="+mj-lt"/>
              <a:buAutoNum type="arabicPeriod"/>
            </a:pPr>
            <a:endParaRPr lang="en-US" dirty="0">
              <a:latin typeface="Arial Rounded MT Bold" panose="020F0704030504030204" pitchFamily="34" charset="0"/>
            </a:endParaRPr>
          </a:p>
          <a:p>
            <a:pPr marL="457189" lvl="1" indent="0">
              <a:buNone/>
            </a:pPr>
            <a:r>
              <a:rPr lang="en-US" dirty="0">
                <a:solidFill>
                  <a:srgbClr val="FF0000"/>
                </a:solidFill>
                <a:latin typeface="Arial Rounded MT Bold" panose="020F0704030504030204" pitchFamily="34" charset="0"/>
              </a:rPr>
              <a:t>Discuss question #1 with your neighbor for 3 min…</a:t>
            </a:r>
          </a:p>
        </p:txBody>
      </p:sp>
      <p:sp>
        <p:nvSpPr>
          <p:cNvPr id="4" name="Footer Placeholder 3">
            <a:extLst>
              <a:ext uri="{FF2B5EF4-FFF2-40B4-BE49-F238E27FC236}">
                <a16:creationId xmlns:a16="http://schemas.microsoft.com/office/drawing/2014/main" id="{6BED35D5-B86B-47A7-BC9A-1420C7B16C15}"/>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175DD6BA-5A88-41BA-BDF8-4298C499EE26}"/>
              </a:ext>
            </a:extLst>
          </p:cNvPr>
          <p:cNvSpPr>
            <a:spLocks noGrp="1"/>
          </p:cNvSpPr>
          <p:nvPr>
            <p:ph type="sldNum" sz="quarter" idx="11"/>
          </p:nvPr>
        </p:nvSpPr>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298089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4D0A9F-9D67-4B8D-8704-FE4DF437D700}"/>
              </a:ext>
            </a:extLst>
          </p:cNvPr>
          <p:cNvSpPr>
            <a:spLocks noGrp="1"/>
          </p:cNvSpPr>
          <p:nvPr>
            <p:ph type="title"/>
          </p:nvPr>
        </p:nvSpPr>
        <p:spPr>
          <a:xfrm>
            <a:off x="172756" y="4129400"/>
            <a:ext cx="8780016" cy="875249"/>
          </a:xfrm>
        </p:spPr>
        <p:txBody>
          <a:bodyPr>
            <a:normAutofit fontScale="90000"/>
          </a:bodyPr>
          <a:lstStyle/>
          <a:p>
            <a:r>
              <a:rPr lang="en-US" sz="4400" b="1" dirty="0">
                <a:solidFill>
                  <a:schemeClr val="tx1"/>
                </a:solidFill>
                <a:latin typeface="+mj-lt"/>
              </a:rPr>
              <a:t>What exactly DOES it mean to take the Lord’s Name in Vain?</a:t>
            </a:r>
          </a:p>
        </p:txBody>
      </p:sp>
      <p:sp>
        <p:nvSpPr>
          <p:cNvPr id="7" name="Text Placeholder 6">
            <a:extLst>
              <a:ext uri="{FF2B5EF4-FFF2-40B4-BE49-F238E27FC236}">
                <a16:creationId xmlns:a16="http://schemas.microsoft.com/office/drawing/2014/main" id="{2665345B-1CEC-4F71-A8D5-7097CA3CEEC8}"/>
              </a:ext>
            </a:extLst>
          </p:cNvPr>
          <p:cNvSpPr>
            <a:spLocks noGrp="1"/>
          </p:cNvSpPr>
          <p:nvPr>
            <p:ph type="body" idx="1"/>
          </p:nvPr>
        </p:nvSpPr>
        <p:spPr>
          <a:xfrm>
            <a:off x="1001053" y="4864825"/>
            <a:ext cx="7413498" cy="457200"/>
          </a:xfrm>
        </p:spPr>
        <p:txBody>
          <a:bodyPr>
            <a:normAutofit/>
          </a:bodyPr>
          <a:lstStyle/>
          <a:p>
            <a:r>
              <a:rPr lang="en-US" b="1" dirty="0">
                <a:solidFill>
                  <a:schemeClr val="tx1"/>
                </a:solidFill>
                <a:latin typeface="+mj-lt"/>
              </a:rPr>
              <a:t>Ten Words – A Study of the 10 Commandments </a:t>
            </a:r>
          </a:p>
        </p:txBody>
      </p:sp>
      <p:sp>
        <p:nvSpPr>
          <p:cNvPr id="4" name="Footer Placeholder 3">
            <a:extLst>
              <a:ext uri="{FF2B5EF4-FFF2-40B4-BE49-F238E27FC236}">
                <a16:creationId xmlns:a16="http://schemas.microsoft.com/office/drawing/2014/main" id="{22F52ECC-756C-40A4-A2B5-94147A9B47CC}"/>
              </a:ext>
            </a:extLst>
          </p:cNvPr>
          <p:cNvSpPr>
            <a:spLocks noGrp="1"/>
          </p:cNvSpPr>
          <p:nvPr>
            <p:ph type="ftr" sz="quarter" idx="4294967295"/>
          </p:nvPr>
        </p:nvSpPr>
        <p:spPr>
          <a:xfrm>
            <a:off x="181992" y="6382929"/>
            <a:ext cx="41148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B17BC247-F0E7-46B2-A557-0D245FE00F16}"/>
              </a:ext>
            </a:extLst>
          </p:cNvPr>
          <p:cNvSpPr>
            <a:spLocks noGrp="1"/>
          </p:cNvSpPr>
          <p:nvPr>
            <p:ph type="sldNum" sz="quarter" idx="4294967295"/>
          </p:nvPr>
        </p:nvSpPr>
        <p:spPr>
          <a:xfrm>
            <a:off x="7924800" y="6356354"/>
            <a:ext cx="2743200" cy="365125"/>
          </a:xfrm>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91762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90165"/>
            <a:ext cx="7886700" cy="1010666"/>
          </a:xfrm>
        </p:spPr>
        <p:txBody>
          <a:bodyPr>
            <a:normAutofit fontScale="90000"/>
          </a:bodyPr>
          <a:lstStyle/>
          <a:p>
            <a:r>
              <a:rPr lang="en-US" sz="3600" b="1" dirty="0">
                <a:latin typeface="+mj-lt"/>
              </a:rPr>
              <a:t>Commandment 3 – </a:t>
            </a:r>
            <a:br>
              <a:rPr lang="en-US" sz="3600" b="1" dirty="0">
                <a:latin typeface="+mj-lt"/>
              </a:rPr>
            </a:br>
            <a:r>
              <a:rPr lang="en-US" sz="3600" b="1" dirty="0">
                <a:latin typeface="+mj-lt"/>
              </a:rPr>
              <a:t>Don’t Take the </a:t>
            </a:r>
            <a:r>
              <a:rPr lang="en-US" sz="3600" b="1" dirty="0"/>
              <a:t>Lord’s Name in Vain</a:t>
            </a:r>
            <a:endParaRPr lang="en-US" sz="3600" b="1" dirty="0">
              <a:latin typeface="+mj-lt"/>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294332"/>
            <a:ext cx="8791956" cy="5427147"/>
          </a:xfrm>
        </p:spPr>
        <p:txBody>
          <a:bodyPr>
            <a:normAutofit/>
          </a:bodyPr>
          <a:lstStyle/>
          <a:p>
            <a:pPr marL="0" indent="0">
              <a:buNone/>
            </a:pPr>
            <a:r>
              <a:rPr lang="en-US" sz="3200" b="1" dirty="0">
                <a:latin typeface="+mj-lt"/>
              </a:rPr>
              <a:t>What does the text say?</a:t>
            </a:r>
          </a:p>
          <a:p>
            <a:pPr marL="0" indent="0">
              <a:buNone/>
            </a:pPr>
            <a:r>
              <a:rPr lang="en-US" sz="2400" b="1" dirty="0">
                <a:latin typeface="+mj-lt"/>
              </a:rPr>
              <a:t>Exodus 20:7 </a:t>
            </a:r>
          </a:p>
          <a:p>
            <a:r>
              <a:rPr lang="en-US" sz="2400" dirty="0">
                <a:latin typeface="+mj-lt"/>
              </a:rPr>
              <a:t>(NIV) “You shall not misuse the name of the Lord your God, for the Lord will not hold anyone guiltless who misuses his name.”</a:t>
            </a:r>
          </a:p>
          <a:p>
            <a:endParaRPr lang="en-US" sz="2400" b="1" dirty="0">
              <a:latin typeface="+mj-lt"/>
            </a:endParaRPr>
          </a:p>
          <a:p>
            <a:r>
              <a:rPr lang="en-US" sz="2400" b="1" dirty="0">
                <a:latin typeface="+mj-lt"/>
              </a:rPr>
              <a:t>(NKJV) 7 “You shall not take the name of the Lord your God in vain </a:t>
            </a:r>
          </a:p>
          <a:p>
            <a:pPr marL="0" indent="0">
              <a:buNone/>
            </a:pPr>
            <a:r>
              <a:rPr lang="en-US" sz="2400" b="1" dirty="0">
                <a:latin typeface="+mj-lt"/>
              </a:rPr>
              <a:t>   for the Lord will not hold him guiltless who takes His name in vain.</a:t>
            </a:r>
          </a:p>
          <a:p>
            <a:endParaRPr lang="en-US" sz="2400" dirty="0">
              <a:latin typeface="+mj-lt"/>
            </a:endParaRPr>
          </a:p>
          <a:p>
            <a:r>
              <a:rPr lang="en-US" sz="2400" dirty="0">
                <a:latin typeface="+mj-lt"/>
              </a:rPr>
              <a:t>(Common English Bible) 7 Do not use the Lord your God’s name as if it were of no significance; the Lord won’t forgive anyone who uses his name that way.</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15605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90165"/>
            <a:ext cx="7886700" cy="770969"/>
          </a:xfrm>
        </p:spPr>
        <p:txBody>
          <a:bodyPr>
            <a:normAutofit/>
          </a:bodyPr>
          <a:lstStyle/>
          <a:p>
            <a:r>
              <a:rPr lang="en-US" sz="3600" b="1" dirty="0">
                <a:latin typeface="+mj-lt"/>
              </a:rPr>
              <a:t>What does “</a:t>
            </a:r>
            <a:r>
              <a:rPr lang="en-US" sz="3600" b="1" dirty="0"/>
              <a:t>Vain” mean?</a:t>
            </a:r>
            <a:endParaRPr lang="en-US" sz="3600" b="1" dirty="0">
              <a:latin typeface="+mj-lt"/>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6022" y="989994"/>
            <a:ext cx="8791956" cy="5366361"/>
          </a:xfrm>
        </p:spPr>
        <p:txBody>
          <a:bodyPr>
            <a:normAutofit fontScale="92500" lnSpcReduction="20000"/>
          </a:bodyPr>
          <a:lstStyle/>
          <a:p>
            <a:pPr marL="0" indent="0">
              <a:buNone/>
            </a:pPr>
            <a:r>
              <a:rPr lang="en-US" b="1" dirty="0">
                <a:latin typeface="+mj-lt"/>
              </a:rPr>
              <a:t>Exodus 20:7 (NASB) – Strong’s Concordance </a:t>
            </a:r>
          </a:p>
          <a:p>
            <a:r>
              <a:rPr lang="en-US" b="1" dirty="0">
                <a:solidFill>
                  <a:srgbClr val="FF0000"/>
                </a:solidFill>
                <a:latin typeface="+mj-lt"/>
              </a:rPr>
              <a:t>shav: Definition - emptiness, vanity</a:t>
            </a:r>
          </a:p>
          <a:p>
            <a:r>
              <a:rPr lang="en-US" b="1" dirty="0"/>
              <a:t>Original Word: </a:t>
            </a:r>
            <a:r>
              <a:rPr lang="he-IL" dirty="0"/>
              <a:t>שָׁוְא</a:t>
            </a:r>
            <a:br>
              <a:rPr lang="he-IL" sz="2400" dirty="0"/>
            </a:br>
            <a:r>
              <a:rPr lang="en-US" b="1" dirty="0">
                <a:latin typeface="+mj-lt"/>
              </a:rPr>
              <a:t>Part of Speech: </a:t>
            </a:r>
            <a:r>
              <a:rPr lang="en-US" dirty="0">
                <a:latin typeface="+mj-lt"/>
              </a:rPr>
              <a:t>Noun Masculine</a:t>
            </a:r>
            <a:br>
              <a:rPr lang="en-US" sz="2400" dirty="0">
                <a:latin typeface="+mj-lt"/>
              </a:rPr>
            </a:br>
            <a:r>
              <a:rPr lang="en-US" b="1" dirty="0">
                <a:latin typeface="+mj-lt"/>
              </a:rPr>
              <a:t>Transliteration: </a:t>
            </a:r>
            <a:r>
              <a:rPr lang="en-US" dirty="0">
                <a:latin typeface="+mj-lt"/>
              </a:rPr>
              <a:t>shav</a:t>
            </a:r>
            <a:br>
              <a:rPr lang="en-US" sz="2400" dirty="0">
                <a:latin typeface="+mj-lt"/>
              </a:rPr>
            </a:br>
            <a:r>
              <a:rPr lang="en-US" b="1" dirty="0">
                <a:latin typeface="+mj-lt"/>
              </a:rPr>
              <a:t>Phonetic Spelling: </a:t>
            </a:r>
            <a:r>
              <a:rPr lang="en-US" dirty="0">
                <a:latin typeface="+mj-lt"/>
              </a:rPr>
              <a:t>(</a:t>
            </a:r>
            <a:r>
              <a:rPr lang="en-US" dirty="0" err="1">
                <a:latin typeface="+mj-lt"/>
              </a:rPr>
              <a:t>shawv</a:t>
            </a:r>
            <a:r>
              <a:rPr lang="en-US" dirty="0">
                <a:latin typeface="+mj-lt"/>
              </a:rPr>
              <a:t>)</a:t>
            </a:r>
            <a:br>
              <a:rPr lang="en-US" sz="2400" dirty="0">
                <a:latin typeface="+mj-lt"/>
              </a:rPr>
            </a:br>
            <a:endParaRPr lang="en-US" sz="2400" dirty="0">
              <a:latin typeface="+mj-lt"/>
            </a:endParaRPr>
          </a:p>
          <a:p>
            <a:r>
              <a:rPr lang="en-US" b="1" dirty="0">
                <a:latin typeface="+mj-lt"/>
              </a:rPr>
              <a:t>NASB Translation - deceit (2), deceitful (1), deception (1), emptiness (2), empty (1), false (9), false visions (4), falsehood (7), lies (1), vain (18), vanity (3), worthless (4).</a:t>
            </a:r>
          </a:p>
          <a:p>
            <a:pPr marL="0" indent="0">
              <a:buNone/>
            </a:pPr>
            <a:endParaRPr lang="en-US" b="1" dirty="0">
              <a:latin typeface="+mj-lt"/>
            </a:endParaRPr>
          </a:p>
          <a:p>
            <a:pPr marL="0" indent="0">
              <a:buNone/>
            </a:pPr>
            <a:r>
              <a:rPr lang="en-US" b="1" dirty="0">
                <a:latin typeface="+mj-lt"/>
              </a:rPr>
              <a:t>Isaiah 1:13 (NASB – Parallel Passage  for vain)</a:t>
            </a:r>
          </a:p>
          <a:p>
            <a:pPr marL="0" indent="0">
              <a:buNone/>
            </a:pPr>
            <a:r>
              <a:rPr lang="en-US" sz="2400" dirty="0">
                <a:solidFill>
                  <a:srgbClr val="001320"/>
                </a:solidFill>
                <a:latin typeface="Roboto" panose="02000000000000000000" pitchFamily="2" charset="0"/>
              </a:rPr>
              <a:t>“Do not go on bringing your </a:t>
            </a:r>
            <a:r>
              <a:rPr lang="en-US" sz="2400" b="1" dirty="0">
                <a:solidFill>
                  <a:srgbClr val="FF0000"/>
                </a:solidFill>
                <a:latin typeface="Roboto" panose="02000000000000000000" pitchFamily="2" charset="0"/>
              </a:rPr>
              <a:t>worthless</a:t>
            </a:r>
            <a:r>
              <a:rPr lang="en-US" sz="2400" dirty="0">
                <a:solidFill>
                  <a:srgbClr val="001320"/>
                </a:solidFill>
                <a:latin typeface="Roboto" panose="02000000000000000000" pitchFamily="2" charset="0"/>
              </a:rPr>
              <a:t> offerings, Incense is an abomination to Me. New moon and Sabbath, the proclamation of an assembly— I cannot endure wrongdoing and the festive assembly</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23075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0"/>
            <a:ext cx="7886700" cy="813161"/>
          </a:xfrm>
        </p:spPr>
        <p:txBody>
          <a:bodyPr>
            <a:normAutofit/>
          </a:bodyPr>
          <a:lstStyle/>
          <a:p>
            <a:r>
              <a:rPr lang="en-US" sz="3600" b="1" dirty="0">
                <a:latin typeface="+mj-lt"/>
              </a:rPr>
              <a:t>Vain – Your definition</a:t>
            </a: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813162"/>
            <a:ext cx="8791956" cy="5720804"/>
          </a:xfrm>
        </p:spPr>
        <p:txBody>
          <a:bodyPr>
            <a:normAutofit fontScale="85000" lnSpcReduction="20000"/>
          </a:bodyPr>
          <a:lstStyle/>
          <a:p>
            <a:pPr marL="0" indent="0">
              <a:buNone/>
            </a:pPr>
            <a:r>
              <a:rPr lang="en-US" sz="3300" b="1" dirty="0">
                <a:solidFill>
                  <a:srgbClr val="0070C0"/>
                </a:solidFill>
                <a:latin typeface="+mj-lt"/>
              </a:rPr>
              <a:t>What does “vain” mean to you?  How do you define it?</a:t>
            </a:r>
          </a:p>
          <a:p>
            <a:pPr marL="0" indent="0">
              <a:buNone/>
            </a:pPr>
            <a:r>
              <a:rPr lang="en-US" b="1" dirty="0">
                <a:latin typeface="+mj-lt"/>
              </a:rPr>
              <a:t>Miriam-Webster</a:t>
            </a:r>
          </a:p>
          <a:p>
            <a:pPr marL="0" indent="0">
              <a:buNone/>
            </a:pPr>
            <a:r>
              <a:rPr lang="en-US" dirty="0">
                <a:latin typeface="+mj-lt"/>
              </a:rPr>
              <a:t>1 : having or showing undue or excessive pride in one's appearance or achievements : CONCEITED</a:t>
            </a:r>
          </a:p>
          <a:p>
            <a:pPr marL="0" indent="0">
              <a:buNone/>
            </a:pPr>
            <a:r>
              <a:rPr lang="en-US" dirty="0">
                <a:latin typeface="+mj-lt"/>
              </a:rPr>
              <a:t>2 : marked by futility or ineffectualness : UNSUCCESSFUL, USELESS - vain efforts to escape</a:t>
            </a:r>
          </a:p>
          <a:p>
            <a:pPr marL="0" indent="0">
              <a:buNone/>
            </a:pPr>
            <a:r>
              <a:rPr lang="en-US" dirty="0">
                <a:solidFill>
                  <a:srgbClr val="FF0000"/>
                </a:solidFill>
                <a:latin typeface="+mj-lt"/>
              </a:rPr>
              <a:t>3 : having no real value : IDLE, WORTHLESS</a:t>
            </a:r>
          </a:p>
          <a:p>
            <a:pPr marL="0" indent="0">
              <a:buNone/>
            </a:pPr>
            <a:r>
              <a:rPr lang="en-US" dirty="0">
                <a:latin typeface="+mj-lt"/>
              </a:rPr>
              <a:t>4 : archaic : FOOLISH, SILLY</a:t>
            </a:r>
          </a:p>
          <a:p>
            <a:pPr marL="0" indent="0">
              <a:buNone/>
            </a:pPr>
            <a:endParaRPr lang="en-US" dirty="0">
              <a:latin typeface="+mj-lt"/>
            </a:endParaRPr>
          </a:p>
          <a:p>
            <a:pPr marL="0" indent="0">
              <a:buNone/>
            </a:pPr>
            <a:r>
              <a:rPr lang="en-US" sz="3600" b="1" dirty="0">
                <a:solidFill>
                  <a:srgbClr val="0070C0"/>
                </a:solidFill>
                <a:latin typeface="+mj-lt"/>
              </a:rPr>
              <a:t>Question: Why did God want His name to be said with a purpose?</a:t>
            </a:r>
          </a:p>
          <a:p>
            <a:pPr marL="0" indent="0">
              <a:buNone/>
            </a:pPr>
            <a:r>
              <a:rPr lang="en-US" dirty="0">
                <a:latin typeface="+mj-lt"/>
              </a:rPr>
              <a:t>Answer – Because God’s name is a reflection of who He is and what He represents</a:t>
            </a:r>
          </a:p>
          <a:p>
            <a:pPr marL="0" indent="0">
              <a:buNone/>
            </a:pPr>
            <a:r>
              <a:rPr lang="en-US" dirty="0">
                <a:latin typeface="+mj-lt"/>
              </a:rPr>
              <a:t>e.g. Cotton Candy – light, airy, fluffy, candy floss, sweet, melt, carnival, rodeo, baseball…</a:t>
            </a:r>
            <a:endParaRPr lang="en-US" sz="3600" dirty="0">
              <a:latin typeface="+mj-lt"/>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38317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4D0A9F-9D67-4B8D-8704-FE4DF437D700}"/>
              </a:ext>
            </a:extLst>
          </p:cNvPr>
          <p:cNvSpPr>
            <a:spLocks noGrp="1"/>
          </p:cNvSpPr>
          <p:nvPr>
            <p:ph type="title"/>
          </p:nvPr>
        </p:nvSpPr>
        <p:spPr>
          <a:xfrm>
            <a:off x="181992" y="4093718"/>
            <a:ext cx="8780016" cy="875249"/>
          </a:xfrm>
        </p:spPr>
        <p:txBody>
          <a:bodyPr>
            <a:normAutofit fontScale="90000"/>
          </a:bodyPr>
          <a:lstStyle/>
          <a:p>
            <a:r>
              <a:rPr lang="en-US" sz="4400" b="1" dirty="0">
                <a:solidFill>
                  <a:schemeClr val="tx1"/>
                </a:solidFill>
                <a:latin typeface="+mj-lt"/>
              </a:rPr>
              <a:t>What </a:t>
            </a:r>
            <a:r>
              <a:rPr lang="en-US" b="1" dirty="0">
                <a:solidFill>
                  <a:schemeClr val="tx1"/>
                </a:solidFill>
              </a:rPr>
              <a:t>did God want to emphasize regarding His Name at </a:t>
            </a:r>
            <a:r>
              <a:rPr lang="en-US" sz="4400" b="1" dirty="0">
                <a:solidFill>
                  <a:schemeClr val="tx1"/>
                </a:solidFill>
                <a:latin typeface="+mj-lt"/>
              </a:rPr>
              <a:t>Mt. Sinai?</a:t>
            </a:r>
          </a:p>
        </p:txBody>
      </p:sp>
      <p:sp>
        <p:nvSpPr>
          <p:cNvPr id="7" name="Text Placeholder 6">
            <a:extLst>
              <a:ext uri="{FF2B5EF4-FFF2-40B4-BE49-F238E27FC236}">
                <a16:creationId xmlns:a16="http://schemas.microsoft.com/office/drawing/2014/main" id="{2665345B-1CEC-4F71-A8D5-7097CA3CEEC8}"/>
              </a:ext>
            </a:extLst>
          </p:cNvPr>
          <p:cNvSpPr>
            <a:spLocks noGrp="1"/>
          </p:cNvSpPr>
          <p:nvPr>
            <p:ph type="body" idx="1"/>
          </p:nvPr>
        </p:nvSpPr>
        <p:spPr>
          <a:xfrm>
            <a:off x="1009931" y="4949719"/>
            <a:ext cx="7413498" cy="457200"/>
          </a:xfrm>
        </p:spPr>
        <p:txBody>
          <a:bodyPr>
            <a:normAutofit/>
          </a:bodyPr>
          <a:lstStyle/>
          <a:p>
            <a:r>
              <a:rPr lang="en-US" b="1" dirty="0">
                <a:solidFill>
                  <a:schemeClr val="tx1"/>
                </a:solidFill>
                <a:latin typeface="+mj-lt"/>
              </a:rPr>
              <a:t>Ten Words – A Study of the 10 Commandments </a:t>
            </a:r>
          </a:p>
        </p:txBody>
      </p:sp>
      <p:sp>
        <p:nvSpPr>
          <p:cNvPr id="4" name="Footer Placeholder 3">
            <a:extLst>
              <a:ext uri="{FF2B5EF4-FFF2-40B4-BE49-F238E27FC236}">
                <a16:creationId xmlns:a16="http://schemas.microsoft.com/office/drawing/2014/main" id="{22F52ECC-756C-40A4-A2B5-94147A9B47CC}"/>
              </a:ext>
            </a:extLst>
          </p:cNvPr>
          <p:cNvSpPr>
            <a:spLocks noGrp="1"/>
          </p:cNvSpPr>
          <p:nvPr>
            <p:ph type="ftr" sz="quarter" idx="4294967295"/>
          </p:nvPr>
        </p:nvSpPr>
        <p:spPr>
          <a:xfrm>
            <a:off x="181992" y="6382929"/>
            <a:ext cx="41148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B17BC247-F0E7-46B2-A557-0D245FE00F16}"/>
              </a:ext>
            </a:extLst>
          </p:cNvPr>
          <p:cNvSpPr>
            <a:spLocks noGrp="1"/>
          </p:cNvSpPr>
          <p:nvPr>
            <p:ph type="sldNum" sz="quarter" idx="4294967295"/>
          </p:nvPr>
        </p:nvSpPr>
        <p:spPr>
          <a:xfrm>
            <a:off x="7924800" y="6356354"/>
            <a:ext cx="2743200" cy="365125"/>
          </a:xfrm>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108298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1051325"/>
          </a:xfrm>
        </p:spPr>
        <p:txBody>
          <a:bodyPr>
            <a:normAutofit fontScale="90000"/>
          </a:bodyPr>
          <a:lstStyle/>
          <a:p>
            <a:pPr marL="0" marR="0">
              <a:lnSpc>
                <a:spcPct val="107000"/>
              </a:lnSpc>
              <a:spcBef>
                <a:spcPts val="0"/>
              </a:spcBef>
              <a:spcAft>
                <a:spcPts val="0"/>
              </a:spcAft>
            </a:pPr>
            <a:r>
              <a:rPr lang="en-US" sz="3600" b="1" dirty="0">
                <a:solidFill>
                  <a:srgbClr val="000000"/>
                </a:solidFill>
                <a:latin typeface="+mj-lt"/>
                <a:ea typeface="Times New Roman" panose="02020603050405020304" pitchFamily="18" charset="0"/>
                <a:cs typeface="Times New Roman" panose="02020603050405020304" pitchFamily="18" charset="0"/>
              </a:rPr>
              <a:t>Brief Review – 1. No Other Gods, 2. No Idols, </a:t>
            </a:r>
            <a:br>
              <a:rPr lang="en-US" sz="3600" b="1" dirty="0">
                <a:solidFill>
                  <a:srgbClr val="000000"/>
                </a:solidFill>
                <a:latin typeface="+mj-lt"/>
                <a:ea typeface="Times New Roman" panose="02020603050405020304" pitchFamily="18" charset="0"/>
                <a:cs typeface="Times New Roman" panose="02020603050405020304" pitchFamily="18" charset="0"/>
              </a:rPr>
            </a:br>
            <a:r>
              <a:rPr lang="en-US" sz="3600" b="1" dirty="0">
                <a:solidFill>
                  <a:srgbClr val="000000"/>
                </a:solidFill>
                <a:latin typeface="+mj-lt"/>
                <a:ea typeface="Times New Roman" panose="02020603050405020304" pitchFamily="18" charset="0"/>
                <a:cs typeface="Times New Roman" panose="02020603050405020304" pitchFamily="18" charset="0"/>
              </a:rPr>
              <a:t>3. Don’t use my name without purpose</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274618"/>
            <a:ext cx="8791956" cy="5264727"/>
          </a:xfrm>
        </p:spPr>
        <p:txBody>
          <a:bodyPr>
            <a:normAutofit fontScale="85000" lnSpcReduction="20000"/>
          </a:bodyPr>
          <a:lstStyle/>
          <a:p>
            <a:pPr marL="461963" indent="-461963">
              <a:buAutoNum type="arabicPeriod"/>
            </a:pPr>
            <a:r>
              <a:rPr lang="en-US" sz="3200" dirty="0">
                <a:latin typeface="+mj-lt"/>
              </a:rPr>
              <a:t>God has already provided the essential rules – He continues…</a:t>
            </a:r>
          </a:p>
          <a:p>
            <a:pPr lvl="1"/>
            <a:r>
              <a:rPr lang="en-US" sz="2800" dirty="0">
                <a:latin typeface="+mj-lt"/>
              </a:rPr>
              <a:t>God is the One and Only God.  </a:t>
            </a:r>
          </a:p>
          <a:p>
            <a:pPr lvl="1"/>
            <a:r>
              <a:rPr lang="en-US" sz="2800" dirty="0">
                <a:latin typeface="+mj-lt"/>
              </a:rPr>
              <a:t>He is not to be worshipped with physical objects/images.</a:t>
            </a:r>
          </a:p>
          <a:p>
            <a:pPr lvl="1"/>
            <a:r>
              <a:rPr lang="en-US" sz="2800" dirty="0">
                <a:latin typeface="+mj-lt"/>
              </a:rPr>
              <a:t>Now – He says – Even my NAME is not to be misused </a:t>
            </a:r>
            <a:r>
              <a:rPr lang="en-US" sz="2800" dirty="0">
                <a:latin typeface="+mj-lt"/>
                <a:sym typeface="Wingdings" panose="05000000000000000000" pitchFamily="2" charset="2"/>
              </a:rPr>
              <a:t> obvious extension.</a:t>
            </a:r>
            <a:endParaRPr lang="en-US" sz="2800" dirty="0">
              <a:latin typeface="+mj-lt"/>
            </a:endParaRPr>
          </a:p>
          <a:p>
            <a:pPr marL="461963" indent="-461963">
              <a:buAutoNum type="arabicPeriod"/>
            </a:pPr>
            <a:r>
              <a:rPr lang="en-US" sz="3200" dirty="0">
                <a:latin typeface="+mj-lt"/>
              </a:rPr>
              <a:t>Let’s explore this idea with some questions:</a:t>
            </a:r>
          </a:p>
          <a:p>
            <a:pPr lvl="1"/>
            <a:r>
              <a:rPr lang="en-US" sz="2600" dirty="0">
                <a:latin typeface="+mj-lt"/>
              </a:rPr>
              <a:t>Did the Egyptians have a problem calling on the name of their gods?  What was the result?</a:t>
            </a:r>
          </a:p>
          <a:p>
            <a:pPr lvl="1"/>
            <a:r>
              <a:rPr lang="en-US" sz="2600" dirty="0">
                <a:latin typeface="+mj-lt"/>
              </a:rPr>
              <a:t>Didn’t God already say He was a jealous God?</a:t>
            </a:r>
          </a:p>
          <a:p>
            <a:pPr lvl="1"/>
            <a:r>
              <a:rPr lang="en-US" sz="2600" dirty="0">
                <a:latin typeface="+mj-lt"/>
              </a:rPr>
              <a:t>Why are names so important?  </a:t>
            </a:r>
          </a:p>
          <a:p>
            <a:pPr marL="461963" indent="-461963">
              <a:buAutoNum type="arabicPeriod"/>
            </a:pPr>
            <a:r>
              <a:rPr lang="en-US" sz="3200" dirty="0">
                <a:latin typeface="+mj-lt"/>
              </a:rPr>
              <a:t>Answer – A name is the very representation of the thing / object named.  So, God’s name represents who He is and what He is.  Since He is holy, we must treat His name as holy as well.</a:t>
            </a:r>
            <a:endParaRPr lang="en-US" sz="2600" dirty="0">
              <a:latin typeface="+mj-lt"/>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2644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678584"/>
          </a:xfrm>
        </p:spPr>
        <p:txBody>
          <a:bodyPr>
            <a:normAutofit fontScale="90000"/>
          </a:bodyPr>
          <a:lstStyle/>
          <a:p>
            <a:pPr marL="0" marR="0">
              <a:lnSpc>
                <a:spcPct val="107000"/>
              </a:lnSpc>
              <a:spcBef>
                <a:spcPts val="0"/>
              </a:spcBef>
              <a:spcAft>
                <a:spcPts val="0"/>
              </a:spcAft>
            </a:pPr>
            <a:r>
              <a:rPr lang="en-US" sz="3600" b="1" dirty="0">
                <a:solidFill>
                  <a:srgbClr val="000000"/>
                </a:solidFill>
                <a:latin typeface="+mj-lt"/>
                <a:ea typeface="Times New Roman" panose="02020603050405020304" pitchFamily="18" charset="0"/>
                <a:cs typeface="Times New Roman" panose="02020603050405020304" pitchFamily="18" charset="0"/>
              </a:rPr>
              <a:t>Name some ways that God’s name was misused</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043709"/>
            <a:ext cx="8791956" cy="5402535"/>
          </a:xfrm>
        </p:spPr>
        <p:txBody>
          <a:bodyPr>
            <a:normAutofit/>
          </a:bodyPr>
          <a:lstStyle/>
          <a:p>
            <a:pPr marL="514350" lvl="1" indent="-514350" fontAlgn="base">
              <a:buFont typeface="+mj-lt"/>
              <a:buAutoNum type="arabicPeriod"/>
            </a:pPr>
            <a:r>
              <a:rPr lang="en-US" sz="2800" dirty="0">
                <a:latin typeface="+mj-lt"/>
              </a:rPr>
              <a:t>Empty or False Oath using God’s name</a:t>
            </a:r>
          </a:p>
          <a:p>
            <a:pPr marL="514350" lvl="1" indent="-514350" fontAlgn="base">
              <a:buFont typeface="+mj-lt"/>
              <a:buAutoNum type="arabicPeriod"/>
            </a:pPr>
            <a:r>
              <a:rPr lang="en-US" sz="2800" dirty="0">
                <a:latin typeface="+mj-lt"/>
              </a:rPr>
              <a:t>Polluted offerings / using holy things as common</a:t>
            </a:r>
          </a:p>
          <a:p>
            <a:pPr marL="514350" lvl="1" indent="-514350" fontAlgn="base">
              <a:buFont typeface="+mj-lt"/>
              <a:buAutoNum type="arabicPeriod"/>
            </a:pPr>
            <a:r>
              <a:rPr lang="en-US" sz="2800" dirty="0">
                <a:latin typeface="+mj-lt"/>
              </a:rPr>
              <a:t>Blaspheme or Curse God</a:t>
            </a:r>
          </a:p>
          <a:p>
            <a:pPr marL="514350" lvl="1" indent="-514350" fontAlgn="base">
              <a:buFont typeface="+mj-lt"/>
              <a:buAutoNum type="arabicPeriod"/>
            </a:pPr>
            <a:r>
              <a:rPr lang="en-US" sz="2800" dirty="0">
                <a:latin typeface="+mj-lt"/>
              </a:rPr>
              <a:t>False vision / claims / prophesy</a:t>
            </a:r>
          </a:p>
          <a:p>
            <a:pPr marL="514350" lvl="1" indent="-514350" fontAlgn="base">
              <a:buFont typeface="+mj-lt"/>
              <a:buAutoNum type="arabicPeriod"/>
            </a:pPr>
            <a:endParaRPr lang="en-US" sz="2800" dirty="0">
              <a:latin typeface="+mj-lt"/>
            </a:endParaRPr>
          </a:p>
          <a:p>
            <a:pPr fontAlgn="base"/>
            <a:endParaRPr lang="en-US" dirty="0">
              <a:latin typeface="+mj-lt"/>
            </a:endParaRPr>
          </a:p>
          <a:p>
            <a:pPr fontAlgn="base"/>
            <a:r>
              <a:rPr lang="en-US" dirty="0">
                <a:latin typeface="+mj-lt"/>
              </a:rPr>
              <a:t>Examples on the next page</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42671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1_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8FBB2F3B-6257-41BB-8B64-5AC7494F274B}">
  <ds:schemaRefs>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dcmitype/"/>
    <ds:schemaRef ds:uri="http://schemas.microsoft.com/office/2006/metadata/properties"/>
    <ds:schemaRef ds:uri="230e9df3-be65-4c73-a93b-d1236ebd677e"/>
    <ds:schemaRef ds:uri="http://purl.org/dc/terms/"/>
    <ds:schemaRef ds:uri="16c05727-aa75-4e4a-9b5f-8a80a1165891"/>
    <ds:schemaRef ds:uri="71af3243-3dd4-4a8d-8c0d-dd76da1f02a5"/>
    <ds:schemaRef ds:uri="http://schemas.microsoft.com/sharepoint/v3"/>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{637FF22F-599D-4F7C-8127-A4799A62078E}tf56410444_win32</Template>
  <TotalTime>1321</TotalTime>
  <Words>2135</Words>
  <Application>Microsoft Office PowerPoint</Application>
  <PresentationFormat>On-screen Show (4:3)</PresentationFormat>
  <Paragraphs>210</Paragraphs>
  <Slides>19</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Arial</vt:lpstr>
      <vt:lpstr>Arial Rounded MT Bold</vt:lpstr>
      <vt:lpstr>Bahnschrift</vt:lpstr>
      <vt:lpstr>Baskerville</vt:lpstr>
      <vt:lpstr>Baskerville Old Face</vt:lpstr>
      <vt:lpstr>Calibri</vt:lpstr>
      <vt:lpstr>Gill Sans Light</vt:lpstr>
      <vt:lpstr>Gill Sans Nova</vt:lpstr>
      <vt:lpstr>Gill Sans Nova Light</vt:lpstr>
      <vt:lpstr>Helvetica</vt:lpstr>
      <vt:lpstr>Roboto</vt:lpstr>
      <vt:lpstr>Office Theme</vt:lpstr>
      <vt:lpstr>1_Office Theme</vt:lpstr>
      <vt:lpstr>Ten Words</vt:lpstr>
      <vt:lpstr>READ: EXODUS 20:1-7</vt:lpstr>
      <vt:lpstr>What exactly DOES it mean to take the Lord’s Name in Vain?</vt:lpstr>
      <vt:lpstr>Commandment 3 –  Don’t Take the Lord’s Name in Vain</vt:lpstr>
      <vt:lpstr>What does “Vain” mean?</vt:lpstr>
      <vt:lpstr>Vain – Your definition</vt:lpstr>
      <vt:lpstr>What did God want to emphasize regarding His Name at Mt. Sinai?</vt:lpstr>
      <vt:lpstr>Brief Review – 1. No Other Gods, 2. No Idols,  3. Don’t use my name without purpose</vt:lpstr>
      <vt:lpstr>Name some ways that God’s name was misused</vt:lpstr>
      <vt:lpstr>God and God’s Name are Holy -    Old Testament Examples</vt:lpstr>
      <vt:lpstr>Prophesying in His name matters – but only if He is behind it…</vt:lpstr>
      <vt:lpstr>How can we apply don’t take God’s name in vain to us today?</vt:lpstr>
      <vt:lpstr>What About Us Today?</vt:lpstr>
      <vt:lpstr>What Does the New Testament Say about how Christians should use God’s name?</vt:lpstr>
      <vt:lpstr>What Does the New Testament Say about how Christians should use God’s name? Cont.</vt:lpstr>
      <vt:lpstr>Conclusion  </vt:lpstr>
      <vt:lpstr>Ten Words</vt:lpstr>
      <vt:lpstr>Ten Words: Class Schedule</vt:lpstr>
      <vt:lpstr>The Why…God was and is a Jealous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Words</dc:title>
  <dc:creator>Haley David</dc:creator>
  <cp:lastModifiedBy>Robert McDonald</cp:lastModifiedBy>
  <cp:revision>21</cp:revision>
  <cp:lastPrinted>2023-01-29T03:56:43Z</cp:lastPrinted>
  <dcterms:created xsi:type="dcterms:W3CDTF">2023-01-18T13:53:31Z</dcterms:created>
  <dcterms:modified xsi:type="dcterms:W3CDTF">2023-02-02T01:12:09Z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