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74" r:id="rId2"/>
  </p:sldMasterIdLst>
  <p:notesMasterIdLst>
    <p:notesMasterId r:id="rId6"/>
  </p:notesMasterIdLst>
  <p:sldIdLst>
    <p:sldId id="384" r:id="rId3"/>
    <p:sldId id="263" r:id="rId4"/>
    <p:sldId id="32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3" autoAdjust="0"/>
    <p:restoredTop sz="86325" autoAdjust="0"/>
  </p:normalViewPr>
  <p:slideViewPr>
    <p:cSldViewPr>
      <p:cViewPr varScale="1">
        <p:scale>
          <a:sx n="79" d="100"/>
          <a:sy n="79" d="100"/>
        </p:scale>
        <p:origin x="4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66F35-A239-4BAE-8461-100136392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68877-9AA1-48B1-BF20-8921CAFAD3D7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F4EF1-7DB5-4231-BC14-4177CFA19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1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A4509B-33DC-4668-9958-724E887E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68877-9AA1-48B1-BF20-8921CAFAD3D7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F4EF1-7DB5-4231-BC14-4177CFA19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62834D-DFB3-4747-8811-E203D456B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681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5EC5E9-658E-49CD-89DE-38D71D744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4149C-821F-479D-AFC2-3E124202E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40500D-1BC3-4233-BF0E-A5FFD1E1F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" y="-12233"/>
            <a:ext cx="9159240" cy="686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0AF32-618F-4FD8-92E2-98A3DFE46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042"/>
            <a:ext cx="9144000" cy="68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8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74ECD1-866E-4EB3-BE9D-1D7E9279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768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Singing and Invitation</a:t>
            </a:r>
            <a:br>
              <a:rPr lang="en-US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en-US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are About to Begin</a:t>
            </a:r>
            <a:br>
              <a:rPr lang="en-US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br>
              <a:rPr lang="en-US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en-US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field with trees in the background">
            <a:extLst>
              <a:ext uri="{FF2B5EF4-FFF2-40B4-BE49-F238E27FC236}">
                <a16:creationId xmlns:a16="http://schemas.microsoft.com/office/drawing/2014/main" id="{0A1EF310-C380-D3EA-FD3A-2075B6963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62400" y="1143000"/>
            <a:ext cx="5181600" cy="541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 </a:t>
            </a:r>
            <a:b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Closing Prayer</a:t>
            </a:r>
            <a:b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srgbClr val="EEECE1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srgbClr val="EEECE1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“My house shall be a house of prayer”</a:t>
            </a:r>
            <a:b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John 2:14</a:t>
            </a:r>
            <a:endParaRPr kumimoji="0" lang="en-US" altLang="en-US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srgbClr val="EEECE1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973832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Constantia</vt:lpstr>
      <vt:lpstr>1_Office Theme</vt:lpstr>
      <vt:lpstr>2_Office Theme</vt:lpstr>
      <vt:lpstr>Singing and Invitation are About to Begin   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Robert McDonald</cp:lastModifiedBy>
  <cp:revision>17</cp:revision>
  <dcterms:created xsi:type="dcterms:W3CDTF">2008-03-16T18:22:36Z</dcterms:created>
  <dcterms:modified xsi:type="dcterms:W3CDTF">2023-02-11T22:32:33Z</dcterms:modified>
</cp:coreProperties>
</file>