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7" r:id="rId4"/>
    <p:sldId id="266" r:id="rId5"/>
    <p:sldId id="268" r:id="rId6"/>
    <p:sldId id="263" r:id="rId7"/>
    <p:sldId id="257" r:id="rId8"/>
    <p:sldId id="265" r:id="rId9"/>
    <p:sldId id="271" r:id="rId10"/>
    <p:sldId id="270" r:id="rId11"/>
    <p:sldId id="269" r:id="rId12"/>
    <p:sldId id="274" r:id="rId13"/>
    <p:sldId id="261" r:id="rId14"/>
    <p:sldId id="275" r:id="rId15"/>
    <p:sldId id="262" r:id="rId16"/>
    <p:sldId id="264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215"/>
    <p:restoredTop sz="94666"/>
  </p:normalViewPr>
  <p:slideViewPr>
    <p:cSldViewPr snapToGrid="0" snapToObjects="1" showGuides="1">
      <p:cViewPr varScale="1">
        <p:scale>
          <a:sx n="81" d="100"/>
          <a:sy n="81" d="100"/>
        </p:scale>
        <p:origin x="192" y="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3/11/23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F816C-8543-2549-8B50-C9067B8AF4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F816C-8543-2549-8B50-C9067B8AF4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9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2. The words of this prophecy</a:t>
            </a:r>
            <a:endParaRPr lang="en-US" sz="36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Judgment &amp; Hope (</a:t>
            </a:r>
            <a:r>
              <a:rPr lang="en-US" sz="3200" i="1" dirty="0" smtClean="0">
                <a:latin typeface="Tahoma" charset="0"/>
                <a:ea typeface="Tahoma" charset="0"/>
                <a:cs typeface="Tahoma" charset="0"/>
              </a:rPr>
              <a:t>from Isaiah 2017-18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)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45947" y="1838258"/>
            <a:ext cx="3078563" cy="3401152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801457" y="1972491"/>
            <a:ext cx="2632842" cy="326691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2124" y="2205181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9006" y="538697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6637" y="2205180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30530" y="3523205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64455" y="283557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i="1" dirty="0" smtClean="0"/>
              <a:t>From Jeremiah Class 2020</a:t>
            </a:r>
            <a:endParaRPr lang="en-US" sz="2000" i="1" dirty="0"/>
          </a:p>
        </p:txBody>
      </p:sp>
      <p:cxnSp>
        <p:nvCxnSpPr>
          <p:cNvPr id="11" name="Straight Arrow Connector 10"/>
          <p:cNvCxnSpPr>
            <a:stCxn id="15" idx="3"/>
            <a:endCxn id="18" idx="2"/>
          </p:cNvCxnSpPr>
          <p:nvPr/>
        </p:nvCxnSpPr>
        <p:spPr>
          <a:xfrm flipV="1">
            <a:off x="5808627" y="4658530"/>
            <a:ext cx="1854533" cy="1139351"/>
          </a:xfrm>
          <a:prstGeom prst="straightConnector1">
            <a:avLst/>
          </a:prstGeom>
          <a:ln w="38100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6" idx="2"/>
            <a:endCxn id="18" idx="0"/>
          </p:cNvCxnSpPr>
          <p:nvPr/>
        </p:nvCxnSpPr>
        <p:spPr>
          <a:xfrm>
            <a:off x="7434300" y="3026983"/>
            <a:ext cx="228860" cy="669316"/>
          </a:xfrm>
          <a:prstGeom prst="straightConnector1">
            <a:avLst/>
          </a:prstGeom>
          <a:ln w="38100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34358" y="3696299"/>
            <a:ext cx="2057604" cy="962231"/>
          </a:xfrm>
          <a:prstGeom prst="rect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”The Day of the Lord”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8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Prophetic View of Time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e perfect playlist for your mountain drive in the US – Lonely Planet -  Lonely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1031964"/>
            <a:ext cx="9130251" cy="54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3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To w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hen is Ezekiel referring?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031964"/>
            <a:ext cx="7886700" cy="570847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aseline="30000" dirty="0" smtClean="0">
                <a:latin typeface="Avenir Book" charset="0"/>
                <a:ea typeface="Avenir Book" charset="0"/>
                <a:cs typeface="Avenir Book" charset="0"/>
              </a:rPr>
              <a:t>36:33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Thus says the Lord God, “On the day that I cleanse you from all your iniquities, I will cause the cities to be inhabited, and the waste places will be rebuilt.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34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The desolate land will be cultivated instead of being a desolation in the sight of everyone who passes by.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35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They will say, ‘This desolate land has become like the garden of Eden; and the waste, desolate and ruined cities are fortified and inhabited.’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36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Then the nations that are left round about you will know that I, the Lord, have rebuilt the ruined places and planted that which was desolate; I, the Lord, have spoken and will do it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.”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Apocalyptic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View of Time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 c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ommon feature in apocalyptic literature is the division of time into periods, with the current moment placed toward the end.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Not as a precise chronology or timeline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Shows God has ordered history/is in control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Encourages reader to hang on a bit longer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Example: 70 Weeks prophecy (Daniel 9)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Response to “Act and don’t delay!” (9:19)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Numbers are symbolic, not literal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 critical moment is the last “week”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“For the time is near”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Revelation says the events of the book will happen “soon.” (1:1; 22:6)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“Soon” in the Bible isn’t always soon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err="1" smtClean="0">
                <a:latin typeface="Avenir Book" charset="0"/>
                <a:ea typeface="Avenir Book" charset="0"/>
                <a:cs typeface="Avenir Book" charset="0"/>
              </a:rPr>
              <a:t>Deut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 32:35 - “near” = 800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Rom 16:20 - God will “soon” crush Satan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Think of time in Revelation: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Prophetically (layers of fulfillment)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Apocalyptically (hold on a little longer)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Don’t forget the original readers!</a:t>
            </a:r>
          </a:p>
        </p:txBody>
      </p:sp>
    </p:spTree>
    <p:extLst>
      <p:ext uri="{BB962C8B-B14F-4D97-AF65-F5344CB8AC3E}">
        <p14:creationId xmlns:p14="http://schemas.microsoft.com/office/powerpoint/2010/main" val="3132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How should we interpret Revelation?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cxnSp>
        <p:nvCxnSpPr>
          <p:cNvPr id="11" name="Straight Arrow Connector 10"/>
          <p:cNvCxnSpPr>
            <a:stCxn id="5" idx="1"/>
            <a:endCxn id="3" idx="3"/>
          </p:cNvCxnSpPr>
          <p:nvPr/>
        </p:nvCxnSpPr>
        <p:spPr>
          <a:xfrm flipH="1">
            <a:off x="1567543" y="3775608"/>
            <a:ext cx="6021977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6" idx="0"/>
          </p:cNvCxnSpPr>
          <p:nvPr/>
        </p:nvCxnSpPr>
        <p:spPr>
          <a:xfrm flipH="1">
            <a:off x="4572000" y="1813969"/>
            <a:ext cx="13063" cy="390933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75" y="3305788"/>
            <a:ext cx="1265468" cy="939639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As a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89520" y="3305789"/>
            <a:ext cx="1252404" cy="93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As a Lens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6526" y="572330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Future Focu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s</a:t>
            </a:r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40480" y="3202829"/>
            <a:ext cx="1476102" cy="10310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Present Focus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9589" y="1045027"/>
            <a:ext cx="2690947" cy="7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Past Focus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116874" y="1137790"/>
            <a:ext cx="1854926" cy="10310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 err="1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Preterist</a:t>
            </a:r>
            <a:endParaRPr lang="en-US" dirty="0" smtClean="0">
              <a:solidFill>
                <a:srgbClr val="FF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116874" y="5331852"/>
            <a:ext cx="1854926" cy="10310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Futurist</a:t>
            </a:r>
          </a:p>
        </p:txBody>
      </p:sp>
      <p:sp>
        <p:nvSpPr>
          <p:cNvPr id="24" name="Oval 23"/>
          <p:cNvSpPr/>
          <p:nvPr/>
        </p:nvSpPr>
        <p:spPr>
          <a:xfrm rot="16200000">
            <a:off x="3967842" y="3063238"/>
            <a:ext cx="4794068" cy="133894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662056" y="861041"/>
            <a:ext cx="2272937" cy="113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smtClean="0">
                <a:solidFill>
                  <a:srgbClr val="00B050"/>
                </a:solidFill>
                <a:latin typeface="Avenir Book" charset="0"/>
                <a:ea typeface="Avenir Book" charset="0"/>
                <a:cs typeface="Avenir Book" charset="0"/>
              </a:rPr>
              <a:t>Our attempt at a “sweet spot”</a:t>
            </a:r>
            <a:endParaRPr lang="en-US" sz="2400" dirty="0" smtClean="0">
              <a:solidFill>
                <a:srgbClr val="00B05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7" name="Curved Connector 26"/>
          <p:cNvCxnSpPr/>
          <p:nvPr/>
        </p:nvCxnSpPr>
        <p:spPr>
          <a:xfrm rot="5400000">
            <a:off x="6785834" y="2034797"/>
            <a:ext cx="1244060" cy="673556"/>
          </a:xfrm>
          <a:prstGeom prst="curvedConnector3">
            <a:avLst>
              <a:gd name="adj1" fmla="val 99351"/>
            </a:avLst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 bldLvl="2"/>
      <p:bldP spid="6" grpId="0" build="p" bldLvl="2"/>
      <p:bldP spid="7" grpId="0" bldLvl="2" animBg="1"/>
      <p:bldP spid="8" grpId="0" build="p" bldLvl="2"/>
      <p:bldP spid="22" grpId="0" build="p" bldLvl="2"/>
      <p:bldP spid="23" grpId="0" build="p" bldLvl="2"/>
      <p:bldP spid="24" grpId="0" animBg="1"/>
      <p:bldP spid="2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Wednesday: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Roman" charset="0"/>
                <a:ea typeface="Avenir Roman" charset="0"/>
                <a:cs typeface="Avenir Roman" charset="0"/>
              </a:rPr>
              <a:t>3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To to churches that are in Asia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</a:t>
            </a:r>
            <a:r>
              <a:rPr lang="en-US" sz="4000" b="1" i="1" dirty="0" smtClean="0">
                <a:latin typeface="Avenir Book" charset="0"/>
                <a:ea typeface="Avenir Book" charset="0"/>
                <a:cs typeface="Avenir Book" charset="0"/>
              </a:rPr>
              <a:t>genre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of the Book of Revelation?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Apocalyptic Literature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Prophecy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Letter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All of the Above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In the Bible, what is an apocalypse?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The end of the world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An unveiling of reality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Zombies, definitely zombies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Which O.T. book contains the most apocalyptic writing?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Genesis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Psalms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Isaiah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Daniel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Which of the following are characteristics of apocalyptic?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Brings comfort during crisis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Contains an angelic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guide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Secret code to fool enemies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Flashes of disjointed images</a:t>
            </a:r>
          </a:p>
          <a:p>
            <a:pPr marL="914400" indent="-914400">
              <a:lnSpc>
                <a:spcPct val="100000"/>
              </a:lnSpc>
              <a:buFont typeface="+mj-lt"/>
              <a:buAutoNum type="alphaU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Shows a transcendent reality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are we reading?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Apocalyptic Literature is “</a:t>
            </a:r>
            <a:r>
              <a:rPr lang="en-US" sz="4000" i="1" dirty="0" smtClean="0">
                <a:latin typeface="Avenir Book" charset="0"/>
                <a:ea typeface="Avenir Book" charset="0"/>
                <a:cs typeface="Avenir Book" charset="0"/>
              </a:rPr>
              <a:t>a story, written in a time of crisis and distress, that is given by otherworldly beings explaining how God will reverse everything so the righteous will triumph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- Mark Roberts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are we reading?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1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The Revelation of Jesus Christ, which God gave Him to show to His bond-servants, the things which must soon take place; and He sent and communicated it by His angel to His bond-servant John,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2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who testified to the word of God and to the testimony of Jesus Christ, even to all that he saw. </a:t>
            </a:r>
            <a:r>
              <a:rPr lang="en-US" baseline="30000" dirty="0">
                <a:latin typeface="Avenir Book" charset="0"/>
                <a:ea typeface="Avenir Book" charset="0"/>
                <a:cs typeface="Avenir Book" charset="0"/>
              </a:rPr>
              <a:t>3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 Blessed is he who reads and those who hear the words of the prophecy, and heed the things which are written in it; for the time is near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aseline="30000" dirty="0" smtClean="0">
                <a:latin typeface="Avenir Book" charset="0"/>
                <a:ea typeface="Avenir Book" charset="0"/>
                <a:cs typeface="Avenir Book" charset="0"/>
              </a:rPr>
              <a:t>4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John to the seven churches that are in Asia:</a:t>
            </a:r>
          </a:p>
        </p:txBody>
      </p:sp>
      <p:sp>
        <p:nvSpPr>
          <p:cNvPr id="5" name="Oval 4"/>
          <p:cNvSpPr/>
          <p:nvPr/>
        </p:nvSpPr>
        <p:spPr>
          <a:xfrm>
            <a:off x="4904015" y="4163787"/>
            <a:ext cx="2019300" cy="63572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is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Prophecy?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In the Bible, prophecy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does NOT mean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fortune-telling or predicting the future.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It means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 word from God, delivered by a man or woman of God (prophet)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Hebrew prophets did the following: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Interpret History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Enforce Covenants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Describe Future Events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41730" cy="1325563"/>
          </a:xfrm>
        </p:spPr>
        <p:txBody>
          <a:bodyPr>
            <a:normAutofit/>
          </a:bodyPr>
          <a:lstStyle/>
          <a:p>
            <a:pPr marL="94869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does the prophet talk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0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Eight things: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8649" y="2565620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Lord of History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49" y="3528248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Election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49" y="4490876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Rebellion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9" y="5453504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Judgment to Come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515" y="2565620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Divine Compassion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515" y="3528248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Call to Repentance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515" y="4565192"/>
            <a:ext cx="401279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Redemption/Restoration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515" y="5453504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Kingdom of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i="1" dirty="0" smtClean="0"/>
              <a:t>From Jeremiah Class 2020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397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</TotalTime>
  <Words>707</Words>
  <Application>Microsoft Macintosh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Avenir Book</vt:lpstr>
      <vt:lpstr>Avenir Heavy</vt:lpstr>
      <vt:lpstr>Avenir Roman</vt:lpstr>
      <vt:lpstr>Calibri</vt:lpstr>
      <vt:lpstr>Calibri Light</vt:lpstr>
      <vt:lpstr>PT Sans</vt:lpstr>
      <vt:lpstr>Tahoma</vt:lpstr>
      <vt:lpstr>Arial</vt:lpstr>
      <vt:lpstr>Office Theme</vt:lpstr>
      <vt:lpstr>The Revelation</vt:lpstr>
      <vt:lpstr>Review Quiz</vt:lpstr>
      <vt:lpstr>Review Quiz</vt:lpstr>
      <vt:lpstr>Review Quiz</vt:lpstr>
      <vt:lpstr>Review Quiz</vt:lpstr>
      <vt:lpstr>What are we reading?</vt:lpstr>
      <vt:lpstr>What are we reading?</vt:lpstr>
      <vt:lpstr>What is Prophecy?</vt:lpstr>
      <vt:lpstr>What does the prophet talk about?</vt:lpstr>
      <vt:lpstr>Judgment &amp; Hope (from Isaiah 2017-18)</vt:lpstr>
      <vt:lpstr>Prophetic View of Time</vt:lpstr>
      <vt:lpstr>To when is Ezekiel referring?</vt:lpstr>
      <vt:lpstr>Apocalyptic View of Time</vt:lpstr>
      <vt:lpstr>“For the time is near”</vt:lpstr>
      <vt:lpstr>How should we interpret Revelation?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36</cp:revision>
  <cp:lastPrinted>2023-03-11T18:02:37Z</cp:lastPrinted>
  <dcterms:created xsi:type="dcterms:W3CDTF">2023-03-07T17:15:06Z</dcterms:created>
  <dcterms:modified xsi:type="dcterms:W3CDTF">2023-03-11T19:11:55Z</dcterms:modified>
</cp:coreProperties>
</file>