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89" r:id="rId4"/>
    <p:sldId id="265" r:id="rId5"/>
    <p:sldId id="288" r:id="rId6"/>
    <p:sldId id="287" r:id="rId7"/>
    <p:sldId id="286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98"/>
    <p:restoredTop sz="94666"/>
  </p:normalViewPr>
  <p:slideViewPr>
    <p:cSldViewPr snapToGrid="0" snapToObjects="1" showGuides="1">
      <p:cViewPr>
        <p:scale>
          <a:sx n="97" d="100"/>
          <a:sy n="97" d="100"/>
        </p:scale>
        <p:origin x="776" y="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7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. A throne stood in heaven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hapters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4-5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were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the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dangers facing 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the Christians in 1</a:t>
            </a:r>
            <a:r>
              <a:rPr lang="en-US" sz="40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century Asia?</a:t>
            </a: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574675" indent="-561975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1967" y="2778237"/>
            <a:ext cx="2875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Persecution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1906" y="3854623"/>
            <a:ext cx="3173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Compromise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1967" y="4892304"/>
            <a:ext cx="1921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Apathy</a:t>
            </a:r>
            <a:endParaRPr lang="en-US" sz="4000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858" y="2922534"/>
            <a:ext cx="3711436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The Revelation pulls back the curtain to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comfort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(God reigns, evil will fall) and </a:t>
            </a:r>
            <a:r>
              <a:rPr lang="en-US" sz="2800" i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challenge</a:t>
            </a:r>
            <a:r>
              <a:rPr lang="en-US" sz="28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(get on the right side or else).</a:t>
            </a:r>
            <a:endParaRPr lang="en-US" sz="28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4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Structure of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21" y="1031965"/>
            <a:ext cx="7044359" cy="53148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Letters to the Churches (1-3)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 Throne of God &amp; the Lamb (4-5)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Seals (6-8)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Trumpets (8-11)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Signs (12-14)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Bowls (15-16)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Fall of Babylon (17-19)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Final Battle (19-20)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New Heavens &amp; New Earth (21-22)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31304" y="1033671"/>
            <a:ext cx="967409" cy="6096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0007 0.075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Defining Terms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What does it mean that God is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holy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What does is mean that God is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worthy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  <a:endParaRPr lang="en-US" sz="4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4-5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Hear</a:t>
            </a:r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&amp;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see (imagine) what John is describing.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Reflect on the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holiness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 of God and the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worthiness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 of God and the Lamb.</a:t>
            </a:r>
            <a:endParaRPr lang="en-US" sz="4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4:1-11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John is shown a transcendent reality: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“a door in heaven”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God’s space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“what must take place”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God’s time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Focal point: God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on the throne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Like the visions of the prophets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 direct contradiction to Caesar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God’s heavenly subjects recognize His holiness and lay their authority at His feet—because He gave it to them.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A theater of praise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Revelation 4 shows the heavenly creatures in God’s presence constantly praising Him, offering Him everything.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Revelation 5 tells the story of God’s redemption through the Lamb.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By 5:13, all creatures in heaven, on (and under) the earth, and in the sea join the praise of God &amp; the Lamb.</a:t>
            </a:r>
            <a:endParaRPr lang="en-US" sz="28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i="1" dirty="0" smtClean="0">
                <a:latin typeface="Avenir Book" charset="0"/>
                <a:ea typeface="Avenir Book" charset="0"/>
                <a:cs typeface="Avenir Book" charset="0"/>
              </a:rPr>
              <a:t>Have we joined the song?</a:t>
            </a:r>
            <a:endParaRPr lang="en-US" sz="3200" b="1" i="1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(4/2)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Roman" charset="0"/>
                <a:ea typeface="Avenir Roman" charset="0"/>
                <a:cs typeface="Avenir Roman" charset="0"/>
              </a:rPr>
              <a:t>7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I saw a Lamb standing, as slain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4855</TotalTime>
  <Words>314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Book</vt:lpstr>
      <vt:lpstr>Avenir Heavy</vt:lpstr>
      <vt:lpstr>Avenir Roman</vt:lpstr>
      <vt:lpstr>Calibri</vt:lpstr>
      <vt:lpstr>Calibri Light</vt:lpstr>
      <vt:lpstr>Arial</vt:lpstr>
      <vt:lpstr>Office Theme</vt:lpstr>
      <vt:lpstr>The Revelation</vt:lpstr>
      <vt:lpstr>Review Quiz</vt:lpstr>
      <vt:lpstr>Structure of Revelation</vt:lpstr>
      <vt:lpstr>Defining Terms</vt:lpstr>
      <vt:lpstr>Revelation 4-5</vt:lpstr>
      <vt:lpstr>Revelation 4:1-11</vt:lpstr>
      <vt:lpstr>A theater of praise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94</cp:revision>
  <cp:lastPrinted>2023-03-29T22:01:16Z</cp:lastPrinted>
  <dcterms:created xsi:type="dcterms:W3CDTF">2023-03-07T17:15:06Z</dcterms:created>
  <dcterms:modified xsi:type="dcterms:W3CDTF">2023-03-29T22:02:59Z</dcterms:modified>
</cp:coreProperties>
</file>