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95" r:id="rId4"/>
    <p:sldId id="276" r:id="rId5"/>
    <p:sldId id="296" r:id="rId6"/>
    <p:sldId id="297" r:id="rId7"/>
    <p:sldId id="298" r:id="rId8"/>
    <p:sldId id="292" r:id="rId9"/>
    <p:sldId id="287" r:id="rId10"/>
    <p:sldId id="29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6069"/>
    <p:restoredTop sz="94666"/>
  </p:normalViewPr>
  <p:slideViewPr>
    <p:cSldViewPr snapToGrid="0" snapToObjects="1" showGuides="1">
      <p:cViewPr>
        <p:scale>
          <a:sx n="85" d="100"/>
          <a:sy n="85" d="100"/>
        </p:scale>
        <p:origin x="392" y="5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4/7/23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4/7/23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4/7/23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Light" charset="0"/>
                <a:ea typeface="Avenir Light" charset="0"/>
                <a:cs typeface="Avenir Light" charset="0"/>
              </a:rPr>
              <a:t>10. Who are these in white robes?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>
                <a:latin typeface="Avenir Light" charset="0"/>
                <a:ea typeface="Avenir Light" charset="0"/>
                <a:cs typeface="Avenir Light" charset="0"/>
              </a:rPr>
              <a:t>7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does this vision mean for the Christians in Roman Asia?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does it mean for us?</a:t>
            </a: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(4/12)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11. Seven trumpets were given </a:t>
            </a:r>
            <a:r>
              <a:rPr lang="mr-IN" sz="3600" dirty="0" smtClean="0">
                <a:latin typeface="Avenir Roman" charset="0"/>
                <a:ea typeface="Avenir Roman" charset="0"/>
                <a:cs typeface="Avenir Roman" charset="0"/>
              </a:rPr>
              <a:t>…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400" dirty="0">
                <a:latin typeface="Avenir Book" charset="0"/>
                <a:ea typeface="Avenir Book" charset="0"/>
                <a:cs typeface="Avenir Book" charset="0"/>
              </a:rPr>
              <a:t>What is the genre of the Book of 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Revelation</a:t>
            </a:r>
            <a:r>
              <a:rPr lang="en-US" sz="44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  <a:endParaRPr lang="en-US" sz="4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977" y="2928137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Letter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6977" y="3968285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Prophecy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6977" y="5008434"/>
            <a:ext cx="305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Apocalyptic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0802" y="2681915"/>
            <a:ext cx="3711436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Addresses </a:t>
            </a:r>
            <a:r>
              <a:rPr lang="en-US" sz="28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specific circumstance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936" y="3816013"/>
            <a:ext cx="3711436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Call to faithfulness, looks to future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0873" y="4953466"/>
            <a:ext cx="3711436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Reality unveiled in symbolic visions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were the dangers facing the Christians in 1</a:t>
            </a:r>
            <a:r>
              <a:rPr lang="en-US" sz="40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century Asia?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1967" y="2778237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Persecution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1906" y="3854623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Compromise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967" y="4892304"/>
            <a:ext cx="192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Apathy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858" y="2922534"/>
            <a:ext cx="3711436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Revelation pulls back the curtain to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comfort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(God reigns, evil will fall) and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challenge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(get on the right side or else).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clear message of the heavenly vision in Revelation 4?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2501" y="2897119"/>
            <a:ext cx="4478997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God the Creator sits—sovereign </a:t>
            </a:r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and holy—on the 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throne.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4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scroll in God’s hand which only the Lamb is worthy to open in Revelation 5?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1005" y="3548921"/>
            <a:ext cx="608899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God’s plan</a:t>
            </a:r>
            <a:r>
              <a:rPr lang="mr-IN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to deal with evil and rescue His people.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1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happens when the seals of the scroll are opened in Revelation 6?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9074" y="3185154"/>
            <a:ext cx="6327341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Judgments of God are carried out on the earth.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9074" y="4414001"/>
            <a:ext cx="6327341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Seals 1-4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: Partial judgments of conquest, war, famine, and death. 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9074" y="5377683"/>
            <a:ext cx="632734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Seal 5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: Martyred souls cry for justice 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9074" y="5914431"/>
            <a:ext cx="6327341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Seal 6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: Full pouring out of </a:t>
            </a:r>
            <a:r>
              <a:rPr lang="en-US" sz="28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God’s wrath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6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132255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What are the seal judgments (ch.6) referring to?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768842"/>
            <a:ext cx="7886700" cy="43530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Prediction of specific events that will bring about the end of the world?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Prediction of events leading to the downfall of Rome? Or Jerusalem?</a:t>
            </a:r>
            <a:endParaRPr lang="en-US" sz="32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Picture of how God deals with human evil (in Rome</a:t>
            </a:r>
            <a:r>
              <a:rPr lang="en-US" sz="3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;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throughout history; at the end)</a:t>
            </a:r>
            <a:endParaRPr lang="en-US" sz="32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836" y="5362695"/>
            <a:ext cx="7150307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What does this say about conquest, war, famine, </a:t>
            </a:r>
            <a:r>
              <a:rPr lang="en-US" sz="2800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and destruction on the earth?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by the Chapter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309" y="1031965"/>
            <a:ext cx="7815123" cy="55676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Glorified Christ among the lampstands (1)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state of the churches revealed (2-3)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God, sitting on the throne in heaven (4)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The Lamb is worthy to open the scroll (5)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First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6 seals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</a:rPr>
              <a:t>opened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 Judgments (6)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Interlude: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W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ashed Israel is sealed (7)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7</a:t>
            </a:r>
            <a:r>
              <a:rPr lang="en-US" sz="3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opened 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7 Trumpets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  <a:sym typeface="Wingdings"/>
              </a:rPr>
              <a:t>(8-11)</a:t>
            </a:r>
            <a:endParaRPr lang="en-US" sz="3200" dirty="0" smtClean="0">
              <a:solidFill>
                <a:schemeClr val="accent6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391" y="4486279"/>
            <a:ext cx="3902692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Think: Plagues against Egypt, Israel protected (Exodus 8-12)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2399" y="4486279"/>
            <a:ext cx="3902692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Think: Slaughter in Jerusalem, faithful marked (Ezekiel 9)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5560" y="5943838"/>
            <a:ext cx="6464317" cy="646331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Read (Hear) Revelation 6-7</a:t>
            </a:r>
            <a:endParaRPr lang="en-US" sz="3600" b="1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7:1-17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God’s Servants Sealed (1-8)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pause in judgment to mark out God’s faithful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John </a:t>
            </a: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hears a military roll call of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Israel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144,000 (12 x 12,000) a complete number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The Great Multitude (9-17)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John sees an innumerable host, from every nation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Who can stand? (6:17) They can (7:9)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Rescued by God, washed in the blood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Brought through the tribulation to life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Follow the Lamb, join the heavenly song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5834</TotalTime>
  <Words>501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Avenir Book</vt:lpstr>
      <vt:lpstr>Avenir Heavy</vt:lpstr>
      <vt:lpstr>Avenir Light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Review Quiz</vt:lpstr>
      <vt:lpstr>Review Quiz</vt:lpstr>
      <vt:lpstr>Review Quiz</vt:lpstr>
      <vt:lpstr>Review Quiz</vt:lpstr>
      <vt:lpstr>Review Quiz</vt:lpstr>
      <vt:lpstr>What are the seal judgments (ch.6) referring to?</vt:lpstr>
      <vt:lpstr>Revelation by the Chapter</vt:lpstr>
      <vt:lpstr>Revelation 7:1-17</vt:lpstr>
      <vt:lpstr>Revelation 7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125</cp:revision>
  <cp:lastPrinted>2023-04-08T03:42:26Z</cp:lastPrinted>
  <dcterms:created xsi:type="dcterms:W3CDTF">2023-03-07T17:15:06Z</dcterms:created>
  <dcterms:modified xsi:type="dcterms:W3CDTF">2023-04-08T03:43:27Z</dcterms:modified>
</cp:coreProperties>
</file>