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1" r:id="rId3"/>
    <p:sldId id="304" r:id="rId4"/>
    <p:sldId id="305" r:id="rId5"/>
    <p:sldId id="306" r:id="rId6"/>
    <p:sldId id="299" r:id="rId7"/>
    <p:sldId id="287" r:id="rId8"/>
    <p:sldId id="307" r:id="rId9"/>
    <p:sldId id="29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6069"/>
    <p:restoredTop sz="94666"/>
  </p:normalViewPr>
  <p:slideViewPr>
    <p:cSldViewPr snapToGrid="0" snapToObjects="1" showGuides="1">
      <p:cViewPr>
        <p:scale>
          <a:sx n="85" d="100"/>
          <a:sy n="85" d="100"/>
        </p:scale>
        <p:origin x="392" y="5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13. Take the scroll and eat 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10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72" y="1220396"/>
            <a:ext cx="6355829" cy="403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04" y="1035179"/>
            <a:ext cx="7285220" cy="437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(4/23)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14. Authority to my two witnesses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8997"/>
            <a:ext cx="7886700" cy="48177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What is your favorite image/picture/scene in Revelation </a:t>
            </a:r>
            <a:r>
              <a:rPr lang="en-US" sz="5400" b="1" i="1" dirty="0" smtClean="0">
                <a:latin typeface="Avenir Book" charset="0"/>
                <a:ea typeface="Avenir Book" charset="0"/>
                <a:cs typeface="Avenir Book" charset="0"/>
              </a:rPr>
              <a:t>so far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? Why?</a:t>
            </a:r>
            <a:endParaRPr lang="en-US" sz="5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2875800"/>
            <a:ext cx="8229600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lampstands (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ix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seals opened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God’s people sealed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call, church’s witness (10-11)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12467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God’s plan to judge wicked, rescue the righteous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Not chronological (within or between cycles)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 bldLvl="5" autoUpdateAnimBg="0"/>
      <p:bldP spid="5" grpId="0" build="p" autoUpdateAnimBg="0"/>
      <p:bldP spid="7" grpId="0" uiExpand="1" build="p" bldLvl="5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3355485"/>
            <a:ext cx="8229600" cy="9541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lampstands (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ix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seals opened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God’s people sealed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call, church’s witness (10-11)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12467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Show the role of God’s people in God’s plan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Descriptions are concurrent with the judgments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bldLvl="5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9449" y="4269879"/>
            <a:ext cx="82296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/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116503"/>
            <a:ext cx="7886700" cy="6479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49" y="914400"/>
            <a:ext cx="8229600" cy="17373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lampstands (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Seven churches charged to conquer (2-3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the throne, the Lamb, and the scroll (4-5)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49" y="2739722"/>
            <a:ext cx="8229600" cy="21945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numCol="2" rtlCol="0" anchor="ctr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ix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seals opened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6)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God’s people sealed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(7)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opened (8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8-9)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call, church’s witness (10-11)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7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th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 trumpet sounds (11)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449" y="5276540"/>
            <a:ext cx="8229600" cy="6400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Sense of finality, God’s plan now completed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bldLvl="5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10-11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(listen) to these chapters.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part do God’s people (first John, then the church) play in God’s plan?</a:t>
            </a:r>
            <a:endParaRPr lang="en-US" sz="44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Thunders &amp; a Scroll (Rev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.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10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)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1844"/>
            <a:ext cx="7886700" cy="53148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Mighty Angel </a:t>
            </a: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(1-2)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representative of God, authority over land and sea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“little scroll” (</a:t>
            </a:r>
            <a:r>
              <a:rPr lang="en-US" sz="3200" b="1" i="1" dirty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God’s plan (like 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in 5:1)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7 thunders (3-4)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sealed up, not written</a:t>
            </a:r>
            <a:endParaRPr lang="en-US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More judgments that are not carried out?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Action of God not revealed to man?</a:t>
            </a:r>
            <a:endParaRPr lang="en-US" sz="28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Angel’s oath (5-7)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see Daniel 12:4-9</a:t>
            </a:r>
            <a:endParaRPr lang="en-US" sz="3200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In Daniel, it would be time, times, ½ a time</a:t>
            </a:r>
            <a:endParaRPr lang="en-US" sz="2800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In Rev. 10, there will be no more delay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God’s mystery fulfilled in the 7</a:t>
            </a:r>
            <a:r>
              <a:rPr lang="en-US" sz="2800" baseline="30000" dirty="0" smtClean="0">
                <a:latin typeface="Avenir Light" charset="0"/>
                <a:ea typeface="Avenir Light" charset="0"/>
                <a:cs typeface="Avenir Light" charset="0"/>
              </a:rPr>
              <a:t>th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 trumpet</a:t>
            </a:r>
            <a:endParaRPr lang="en-US" sz="2800" dirty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Thunders &amp; a Scroll (Rev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.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10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)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987"/>
            <a:ext cx="7886700" cy="49826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Eat the scroll (8-11)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like Ezekiel 2-3</a:t>
            </a:r>
            <a:endParaRPr lang="en-US" sz="3200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Follows the chain of revelation from 1:1-3</a:t>
            </a:r>
            <a:endParaRPr lang="en-US" sz="2800" dirty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God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  <a:sym typeface="Wingdings"/>
              </a:rPr>
              <a:t> 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  <a:sym typeface="Wingdings"/>
              </a:rPr>
              <a:t>(5:1)  Lamb (5:7)  Angel (10:1)  John (10:10)  Readers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  <a:sym typeface="Wingdings"/>
              </a:rPr>
              <a:t>Sweet to taste,  but bitter to swallow</a:t>
            </a:r>
            <a:r>
              <a:rPr lang="mr-IN" sz="2800" dirty="0" smtClean="0">
                <a:latin typeface="Avenir Light" charset="0"/>
                <a:ea typeface="Avenir Light" charset="0"/>
                <a:cs typeface="Avenir Light" charset="0"/>
                <a:sym typeface="Wingdings"/>
              </a:rPr>
              <a:t>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a message for peoples, nations, kings</a:t>
            </a:r>
            <a:r>
              <a:rPr lang="mr-IN" sz="2800" dirty="0" smtClean="0">
                <a:latin typeface="Avenir Light" charset="0"/>
                <a:ea typeface="Avenir Light" charset="0"/>
                <a:cs typeface="Avenir Light" charset="0"/>
              </a:rPr>
              <a:t>…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3200" b="1" i="1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10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80" y="1993692"/>
            <a:ext cx="8005684" cy="455700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Why / how is the message of Revelation bittersweet?</a:t>
            </a:r>
            <a:endParaRPr lang="en-US" sz="44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6791</TotalTime>
  <Words>520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Quiz</vt:lpstr>
      <vt:lpstr>Revelation by the Chapter</vt:lpstr>
      <vt:lpstr>Revelation by the Chapter</vt:lpstr>
      <vt:lpstr>Revelation by the Chapter</vt:lpstr>
      <vt:lpstr>Revelation 10-11</vt:lpstr>
      <vt:lpstr>Thunders &amp; a Scroll (Rev. 10)</vt:lpstr>
      <vt:lpstr>Thunders &amp; a Scroll (Rev. 10)</vt:lpstr>
      <vt:lpstr>Reflections on Revelation 10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167</cp:revision>
  <cp:lastPrinted>2023-04-19T18:59:15Z</cp:lastPrinted>
  <dcterms:created xsi:type="dcterms:W3CDTF">2023-03-07T17:15:06Z</dcterms:created>
  <dcterms:modified xsi:type="dcterms:W3CDTF">2023-04-19T19:09:37Z</dcterms:modified>
</cp:coreProperties>
</file>