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02" r:id="rId2"/>
    <p:sldId id="311" r:id="rId3"/>
    <p:sldId id="310" r:id="rId4"/>
    <p:sldId id="312" r:id="rId5"/>
    <p:sldId id="313" r:id="rId6"/>
    <p:sldId id="314" r:id="rId7"/>
    <p:sldId id="307" r:id="rId8"/>
    <p:sldId id="290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544"/>
    <p:restoredTop sz="94745"/>
  </p:normalViewPr>
  <p:slideViewPr>
    <p:cSldViewPr snapToGrid="0" snapToObjects="1" showGuides="1">
      <p:cViewPr>
        <p:scale>
          <a:sx n="85" d="100"/>
          <a:sy n="85" d="100"/>
        </p:scale>
        <p:origin x="504" y="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EFE2-1AC6-CF46-9661-720FC5C41EE4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F816C-8543-2549-8B50-C9067B8AF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90" y="18397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714" y="5318941"/>
            <a:ext cx="73152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15. Now war arose in heaven</a:t>
            </a:r>
            <a:endParaRPr lang="en-US" sz="3600" dirty="0" smtClean="0">
              <a:latin typeface="Avenir Light" charset="0"/>
              <a:ea typeface="Avenir Light" charset="0"/>
              <a:cs typeface="Avenir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chapter </a:t>
            </a:r>
            <a:r>
              <a:rPr lang="en-US" sz="3600" dirty="0" smtClean="0">
                <a:latin typeface="Avenir Light" charset="0"/>
                <a:ea typeface="Avenir Light" charset="0"/>
                <a:cs typeface="Avenir Light" charset="0"/>
              </a:rPr>
              <a:t>12</a:t>
            </a:r>
            <a:endParaRPr lang="en-US" sz="36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80" y="1268706"/>
            <a:ext cx="5240420" cy="39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86523"/>
            <a:ext cx="7886700" cy="647997"/>
          </a:xfrm>
        </p:spPr>
        <p:txBody>
          <a:bodyPr>
            <a:normAutofit/>
          </a:bodyPr>
          <a:lstStyle/>
          <a:p>
            <a:pPr algn="ctr"/>
            <a:r>
              <a:rPr lang="en-US" sz="4000" b="1" smtClean="0">
                <a:latin typeface="Avenir Heavy" charset="0"/>
                <a:ea typeface="Avenir Heavy" charset="0"/>
                <a:cs typeface="Avenir Heavy" charset="0"/>
              </a:rPr>
              <a:t>Over</a:t>
            </a:r>
            <a:r>
              <a:rPr lang="en-US" sz="4000" b="1" smtClean="0">
                <a:latin typeface="Avenir Heavy" charset="0"/>
                <a:ea typeface="Avenir Heavy" charset="0"/>
                <a:cs typeface="Avenir Heavy" charset="0"/>
              </a:rPr>
              <a:t>view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: Revelation 1-11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48" y="779491"/>
            <a:ext cx="8229600" cy="146304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Introduction to the vision (1-3)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Glorified Son of Man among 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lampstands (1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7 churches charged to “hear” &amp; “conquer” (2-3)</a:t>
            </a:r>
            <a:endParaRPr lang="en-US" dirty="0" smtClean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190" y="3719260"/>
            <a:ext cx="8229600" cy="29361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numCol="2" rtlCol="0" anchor="ctr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6 seals </a:t>
            </a:r>
            <a:r>
              <a:rPr lang="mr-IN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heaven’s judgments on earth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(6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Interlude: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God’s people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sealed (7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7</a:t>
            </a:r>
            <a:r>
              <a:rPr lang="en-US" sz="2800" baseline="300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seal </a:t>
            </a:r>
            <a:r>
              <a:rPr lang="mr-IN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–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silence in heaven  trumpets (8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  <a:endParaRPr lang="en-US" sz="2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6 trumpets </a:t>
            </a:r>
            <a:r>
              <a:rPr lang="mr-IN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God’s wrath on earth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(8-9</a:t>
            </a: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Interlude: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John’s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call, church’s witness (10-11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  <a:endParaRPr lang="en-US" sz="2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  <a:sym typeface="Wingdings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7</a:t>
            </a:r>
            <a:r>
              <a:rPr lang="en-US" sz="2800" baseline="300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trumpet </a:t>
            </a:r>
            <a:r>
              <a:rPr lang="mr-IN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–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eternal kingdom come (11</a:t>
            </a:r>
            <a:r>
              <a:rPr lang="en-US" sz="2800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)</a:t>
            </a:r>
            <a:endParaRPr lang="en-US" sz="2800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2190" y="2248529"/>
            <a:ext cx="8229600" cy="1463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Act I of the vision (4-11)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God on throne, praised by His heavenly court (4)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lain Lamb is worthy to open the scroll (5)</a:t>
            </a:r>
            <a:endParaRPr lang="en-US" dirty="0" smtClean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1026" name="Picture 2" descr="torm-Cloud Icons - Free SVG &amp; PNG Storm-Cloud Images - No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82" y="2091419"/>
            <a:ext cx="843660" cy="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orm-Cloud Icons - Free SVG &amp; PNG Storm-Cloud Images - No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85" y="5526665"/>
            <a:ext cx="843660" cy="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orm-Cloud Icons - Free SVG &amp; PNG Storm-Cloud Images - Nou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95" y="5901415"/>
            <a:ext cx="843660" cy="8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uiExpand="1" build="p" autoUpdateAnimBg="0"/>
      <p:bldP spid="2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Revelation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12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Read (</a:t>
            </a:r>
            <a:r>
              <a:rPr lang="en-US" sz="4400" i="1" dirty="0" smtClean="0">
                <a:latin typeface="Avenir Book" charset="0"/>
                <a:ea typeface="Avenir Book" charset="0"/>
                <a:cs typeface="Avenir Book" charset="0"/>
              </a:rPr>
              <a:t>listen to) the chapter.</a:t>
            </a:r>
            <a:endParaRPr lang="en-US" sz="4400" i="1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See the drama play out and get the basic storyline.</a:t>
            </a:r>
            <a:endParaRPr lang="en-US" sz="4400" dirty="0" smtClean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12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177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Identify </a:t>
            </a: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key points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anchors in this text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Which figures are identified </a:t>
            </a:r>
            <a:r>
              <a:rPr lang="en-US" sz="2800" b="1" i="1" dirty="0" smtClean="0">
                <a:latin typeface="Avenir Book" charset="0"/>
                <a:ea typeface="Avenir Book" charset="0"/>
                <a:cs typeface="Avenir Book" charset="0"/>
              </a:rPr>
              <a:t>clearly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Dragon = the devil (12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: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9)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Male child = Jesus (12:5; Psalm 2:9)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Michael &amp; his angels (12:7)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“our brothers” (12:10-11)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What are the clear plot points of the drama?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What is the dragon’s first aim? (12:1-6)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Who conquers the dragon? (12:7-12)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What is his response? (12:13-17)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12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169233"/>
            <a:ext cx="7886700" cy="5177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See biblical patterns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from OT and NT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What images/elements from this story remind you of a previous Bible story?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Woman vs. Snake (Genesis 3:15)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Protection and nourishment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in the wilderness (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Exodus; also Hagar)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Fall of the </a:t>
            </a:r>
            <a:r>
              <a:rPr lang="en-US" sz="2800" dirty="0" err="1" smtClean="0">
                <a:latin typeface="Avenir Book" charset="0"/>
                <a:ea typeface="Avenir Book" charset="0"/>
                <a:cs typeface="Avenir Book" charset="0"/>
              </a:rPr>
              <a:t>satan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(Luke 10:18)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Accusing before our God (Zechariah 3)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Conquering of the slain Lamb (ch.5)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1,260 days / time, times, half a time (3.5, ”not forever,” see 11:2-3; Daniel 12:7,11)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Making sense of Revelation </a:t>
            </a:r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12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640" y="1214203"/>
            <a:ext cx="7886700" cy="51325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Put it in context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of the Revelation 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What themes from Revelation 1-11 are being sounded again in chapter 12?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Heavenly reality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 Earthly reality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The evil one at work (9:1-11)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God (the Lamb) ultimately victorious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Paradox 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of conquering thru 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  <a:sym typeface="Wingdings"/>
              </a:rPr>
              <a:t>sufferin</a:t>
            </a:r>
            <a:r>
              <a:rPr lang="en-US" sz="28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g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>
                <a:latin typeface="Avenir Book" charset="0"/>
                <a:ea typeface="Avenir Book" charset="0"/>
                <a:cs typeface="Avenir Book" charset="0"/>
              </a:rPr>
              <a:t>Consider audience </a:t>
            </a:r>
            <a:r>
              <a:rPr lang="mr-IN" sz="3200" dirty="0" smtClean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1</a:t>
            </a:r>
            <a:r>
              <a:rPr lang="en-US" sz="3200" baseline="30000" dirty="0" smtClean="0">
                <a:latin typeface="Avenir Book" charset="0"/>
                <a:ea typeface="Avenir Book" charset="0"/>
                <a:cs typeface="Avenir Book" charset="0"/>
              </a:rPr>
              <a:t>st</a:t>
            </a: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 century Asia</a:t>
            </a:r>
            <a:endParaRPr lang="en-US" sz="32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What would this mean for the 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persecuted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church? 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Compromising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church? </a:t>
            </a:r>
            <a:r>
              <a:rPr lang="en-US" sz="2800" i="1" dirty="0" smtClean="0">
                <a:latin typeface="Avenir Book" charset="0"/>
                <a:ea typeface="Avenir Book" charset="0"/>
                <a:cs typeface="Avenir Book" charset="0"/>
              </a:rPr>
              <a:t>Apathetic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? </a:t>
            </a:r>
            <a:endParaRPr lang="en-US" sz="28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venir Heavy" charset="0"/>
                <a:ea typeface="Avenir Heavy" charset="0"/>
                <a:cs typeface="Avenir Heavy" charset="0"/>
              </a:rPr>
              <a:t>War in Heaven &amp; Earth (Rev 12)</a:t>
            </a:r>
            <a:endParaRPr lang="en-US" sz="4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1964"/>
            <a:ext cx="7886700" cy="54946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Woman v. Dragon (1-6)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Woman = Humanity (perhaps also Israel)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Devil </a:t>
            </a: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tries to thwart </a:t>
            </a: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God’s plan; </a:t>
            </a: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Christ overcomes </a:t>
            </a: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(death</a:t>
            </a: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, resurrection, </a:t>
            </a: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ascensio</a:t>
            </a: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n)</a:t>
            </a:r>
            <a:endParaRPr lang="en-US" sz="2800" dirty="0" smtClean="0">
              <a:latin typeface="Avenir Light" charset="0"/>
              <a:ea typeface="Avenir Light" charset="0"/>
              <a:cs typeface="Avenir Light" charset="0"/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Michael v. Dragon (7-12) 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Christ victory deals mortal blow to devil</a:t>
            </a:r>
            <a:endParaRPr lang="en-US" sz="2800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  <a:sym typeface="Wingdings"/>
              </a:rPr>
              <a:t>Those who follow Lamb conquer with Him</a:t>
            </a:r>
            <a:endParaRPr lang="en-US" sz="2800" dirty="0" smtClean="0">
              <a:latin typeface="Avenir Light" charset="0"/>
              <a:ea typeface="Avenir Light" charset="0"/>
              <a:cs typeface="Avenir Light" charset="0"/>
              <a:sym typeface="Wingdings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 smtClean="0">
                <a:latin typeface="Avenir Book" charset="0"/>
                <a:ea typeface="Avenir Book" charset="0"/>
                <a:cs typeface="Avenir Book" charset="0"/>
              </a:rPr>
              <a:t>Dragon v. Offspring (13-17) </a:t>
            </a:r>
            <a:endParaRPr lang="en-US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Devil rages because he’s been defeated</a:t>
            </a:r>
            <a:endParaRPr lang="en-US" sz="2800" dirty="0">
              <a:latin typeface="Avenir Light" charset="0"/>
              <a:ea typeface="Avenir Light" charset="0"/>
              <a:cs typeface="Avenir Light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latin typeface="Avenir Light" charset="0"/>
                <a:ea typeface="Avenir Light" charset="0"/>
                <a:cs typeface="Avenir Light" charset="0"/>
              </a:rPr>
              <a:t>God protects &amp; provides His people as the devil makes war against them </a:t>
            </a:r>
            <a:endParaRPr lang="en-US" sz="280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Reflections on Revelation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12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908"/>
            <a:ext cx="7886700" cy="4542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4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changes when we understand that Revelation 12 tells the story of our reality? </a:t>
            </a:r>
            <a:endParaRPr lang="en-US" sz="4400" i="1" dirty="0" smtClean="0">
              <a:solidFill>
                <a:schemeClr val="accent5">
                  <a:lumMod val="60000"/>
                  <a:lumOff val="4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58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714" y="5199021"/>
            <a:ext cx="73152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For </a:t>
            </a: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Sunday (4/30)</a:t>
            </a:r>
            <a:endParaRPr lang="en-US" sz="36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16. A beast rising from the sea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93" y="1260029"/>
            <a:ext cx="4658614" cy="39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7371</TotalTime>
  <Words>527</Words>
  <Application>Microsoft Macintosh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Avenir Book</vt:lpstr>
      <vt:lpstr>Avenir Heavy</vt:lpstr>
      <vt:lpstr>Avenir Light</vt:lpstr>
      <vt:lpstr>Avenir Roman</vt:lpstr>
      <vt:lpstr>Calibri</vt:lpstr>
      <vt:lpstr>Calibri Light</vt:lpstr>
      <vt:lpstr>Wingdings</vt:lpstr>
      <vt:lpstr>Arial</vt:lpstr>
      <vt:lpstr>Office Theme</vt:lpstr>
      <vt:lpstr>The Revelation</vt:lpstr>
      <vt:lpstr>Overview: Revelation 1-11</vt:lpstr>
      <vt:lpstr>Revelation 12</vt:lpstr>
      <vt:lpstr>Making sense of Revelation 12</vt:lpstr>
      <vt:lpstr>Making sense of Revelation 12</vt:lpstr>
      <vt:lpstr>Making sense of Revelation 12</vt:lpstr>
      <vt:lpstr>War in Heaven &amp; Earth (Rev 12)</vt:lpstr>
      <vt:lpstr>Reflections on Revelation 12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201</cp:revision>
  <cp:lastPrinted>2023-04-26T20:14:25Z</cp:lastPrinted>
  <dcterms:created xsi:type="dcterms:W3CDTF">2023-03-07T17:15:06Z</dcterms:created>
  <dcterms:modified xsi:type="dcterms:W3CDTF">2023-04-26T20:14:33Z</dcterms:modified>
</cp:coreProperties>
</file>