
<file path=[Content_Types].xml><?xml version="1.0" encoding="utf-8"?>
<Types xmlns="http://schemas.openxmlformats.org/package/2006/content-types">
  <Default Extension="xml" ContentType="application/xml"/>
  <Default Extension="rels" ContentType="application/vnd.openxmlformats-package.relationships+xml"/>
  <Default Extension="jpe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1" Type="http://schemas.openxmlformats.org/officeDocument/2006/relationships/officeDocument" Target="ppt/presentation.xml"/><Relationship Id="rId2" Type="http://schemas.openxmlformats.org/package/2006/relationships/metadata/core-properties" Target="docProps/core.xml"/><Relationship Id="rId3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72" r:id="rId1"/>
  </p:sldMasterIdLst>
  <p:notesMasterIdLst>
    <p:notesMasterId r:id="rId10"/>
  </p:notesMasterIdLst>
  <p:handoutMasterIdLst>
    <p:handoutMasterId r:id="rId11"/>
  </p:handoutMasterIdLst>
  <p:sldIdLst>
    <p:sldId id="256" r:id="rId2"/>
    <p:sldId id="276" r:id="rId3"/>
    <p:sldId id="289" r:id="rId4"/>
    <p:sldId id="288" r:id="rId5"/>
    <p:sldId id="287" r:id="rId6"/>
    <p:sldId id="291" r:id="rId7"/>
    <p:sldId id="290" r:id="rId8"/>
    <p:sldId id="264" r:id="rId9"/>
  </p:sldIdLst>
  <p:sldSz cx="9144000" cy="6858000" type="screen4x3"/>
  <p:notesSz cx="9144000" cy="6858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20198"/>
    <p:restoredTop sz="94666"/>
  </p:normalViewPr>
  <p:slideViewPr>
    <p:cSldViewPr snapToGrid="0" snapToObjects="1" showGuides="1">
      <p:cViewPr>
        <p:scale>
          <a:sx n="97" d="100"/>
          <a:sy n="97" d="100"/>
        </p:scale>
        <p:origin x="680" y="2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30" d="100"/>
        <a:sy n="13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handoutMaster" Target="handoutMasters/handoutMaster1.xml"/><Relationship Id="rId12" Type="http://schemas.openxmlformats.org/officeDocument/2006/relationships/presProps" Target="presProps.xml"/><Relationship Id="rId13" Type="http://schemas.openxmlformats.org/officeDocument/2006/relationships/viewProps" Target="viewProps.xml"/><Relationship Id="rId14" Type="http://schemas.openxmlformats.org/officeDocument/2006/relationships/theme" Target="theme/theme1.xml"/><Relationship Id="rId15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9" Type="http://schemas.openxmlformats.org/officeDocument/2006/relationships/slide" Target="slides/slide8.xml"/><Relationship Id="rId10" Type="http://schemas.openxmlformats.org/officeDocument/2006/relationships/notesMaster" Target="notesMasters/notes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3ED9D439-24FF-AC40-A24F-C8861CFFCB55}" type="datetimeFigureOut">
              <a:rPr lang="en-US" smtClean="0"/>
              <a:t>3/31/23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A4CCFB02-4125-D844-8655-2C4215D531A1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489094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5179484" y="1"/>
            <a:ext cx="3962400" cy="344091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46EFE2-1AC6-CF46-9661-720FC5C41EE4}" type="datetimeFigureOut">
              <a:rPr lang="en-US" smtClean="0"/>
              <a:t>3/31/23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028950" y="857250"/>
            <a:ext cx="3086100" cy="231457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914400" y="3300412"/>
            <a:ext cx="7315200" cy="2700338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5179484" y="6513910"/>
            <a:ext cx="3962400" cy="34409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BEF816C-8543-2549-8B50-C9067B8AF41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41319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74479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085379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5288951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562173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227356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910458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684155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4949215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015807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27515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653769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2463B37-5111-9C4C-821E-181E4FE518D8}" type="datetimeFigureOut">
              <a:rPr lang="en-US" smtClean="0"/>
              <a:t>3/31/23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C882790C-74F3-1E4D-A81F-837FA93189E4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39233496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5199021"/>
            <a:ext cx="68580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Light" charset="0"/>
                <a:ea typeface="Avenir Light" charset="0"/>
                <a:cs typeface="Avenir Light" charset="0"/>
              </a:rPr>
              <a:t>8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. I saw a Lamb, standing as slain</a:t>
            </a:r>
            <a:endParaRPr lang="en-US" sz="3600" dirty="0" smtClean="0">
              <a:latin typeface="Avenir Light" charset="0"/>
              <a:ea typeface="Avenir Light" charset="0"/>
              <a:cs typeface="Avenir Light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Light" charset="0"/>
                <a:ea typeface="Avenir Light" charset="0"/>
                <a:cs typeface="Avenir Light" charset="0"/>
              </a:rPr>
              <a:t>c</a:t>
            </a:r>
            <a:r>
              <a:rPr lang="en-US" sz="3600" dirty="0" smtClean="0">
                <a:latin typeface="Avenir Light" charset="0"/>
                <a:ea typeface="Avenir Light" charset="0"/>
                <a:cs typeface="Avenir Light" charset="0"/>
              </a:rPr>
              <a:t>hapters 4-5</a:t>
            </a:r>
            <a:endParaRPr lang="en-US" sz="3600" dirty="0">
              <a:latin typeface="Avenir Light" charset="0"/>
              <a:ea typeface="Avenir Light" charset="0"/>
              <a:cs typeface="Avenir Light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560050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Review Quiz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01783"/>
            <a:ext cx="7886700" cy="5144999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600"/>
              </a:spcAft>
              <a:buNone/>
            </a:pP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What 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are some of the ways that Revelation (so far, ch.1-4) has ”pulled back the curtain” for the Christians in 1</a:t>
            </a:r>
            <a:r>
              <a:rPr lang="en-US" sz="3600" baseline="30000" dirty="0" smtClean="0">
                <a:latin typeface="Avenir Book" charset="0"/>
                <a:ea typeface="Avenir Book" charset="0"/>
                <a:cs typeface="Avenir Book" charset="0"/>
              </a:rPr>
              <a:t>st</a:t>
            </a:r>
            <a:r>
              <a:rPr lang="en-US" sz="3600" dirty="0" smtClean="0">
                <a:latin typeface="Avenir Book" charset="0"/>
                <a:ea typeface="Avenir Book" charset="0"/>
                <a:cs typeface="Avenir Book" charset="0"/>
              </a:rPr>
              <a:t> century Romans Asia?</a:t>
            </a:r>
            <a:endParaRPr lang="en-US" sz="36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7" name="TextBox 6"/>
          <p:cNvSpPr txBox="1"/>
          <p:nvPr/>
        </p:nvSpPr>
        <p:spPr>
          <a:xfrm>
            <a:off x="2716282" y="3774282"/>
            <a:ext cx="3711436" cy="1200329"/>
          </a:xfrm>
          <a:prstGeom prst="rect">
            <a:avLst/>
          </a:prstGeom>
          <a:solidFill>
            <a:schemeClr val="accent5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Discuss together in small groups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2716282" y="3774282"/>
            <a:ext cx="3711436" cy="1200329"/>
          </a:xfrm>
          <a:prstGeom prst="rect">
            <a:avLst/>
          </a:prstGeom>
          <a:solidFill>
            <a:schemeClr val="accent3">
              <a:lumMod val="60000"/>
              <a:lumOff val="40000"/>
            </a:schemeClr>
          </a:solidFill>
        </p:spPr>
        <p:txBody>
          <a:bodyPr wrap="square" rtlCol="0">
            <a:spAutoFit/>
          </a:bodyPr>
          <a:lstStyle/>
          <a:p>
            <a:pPr algn="ctr"/>
            <a:r>
              <a:rPr lang="en-US" sz="3600" dirty="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Share out </a:t>
            </a:r>
            <a:r>
              <a:rPr lang="en-US" sz="3600" smtClean="0">
                <a:solidFill>
                  <a:schemeClr val="bg1"/>
                </a:solidFill>
                <a:latin typeface="Avenir Book" charset="0"/>
                <a:ea typeface="Avenir Book" charset="0"/>
                <a:cs typeface="Avenir Book" charset="0"/>
              </a:rPr>
              <a:t>your answers</a:t>
            </a:r>
            <a:endParaRPr lang="en-US" sz="3600" i="1" dirty="0">
              <a:solidFill>
                <a:schemeClr val="bg1"/>
              </a:solidFill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27847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 animBg="1"/>
      <p:bldP spid="8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Structure of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049821" y="1031965"/>
            <a:ext cx="7044359" cy="5314818"/>
          </a:xfrm>
        </p:spPr>
        <p:txBody>
          <a:bodyPr>
            <a:normAutofit/>
          </a:bodyPr>
          <a:lstStyle/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Letters to the Churches (1-3)</a:t>
            </a:r>
          </a:p>
          <a:p>
            <a:pPr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accent3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The Throne of God &amp; the Lamb (4-5)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Seven Seals (6-8)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Seven Trumpets (8-11)</a:t>
            </a:r>
          </a:p>
          <a:p>
            <a:pPr lvl="1"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Seven Signs (12-14)</a:t>
            </a:r>
          </a:p>
          <a:p>
            <a:pPr lvl="1">
              <a:lnSpc>
                <a:spcPct val="110000"/>
              </a:lnSpc>
              <a:spcBef>
                <a:spcPts val="0"/>
              </a:spcBef>
              <a:spcAft>
                <a:spcPts val="1200"/>
              </a:spcAft>
            </a:pPr>
            <a:r>
              <a:rPr lang="en-US" sz="32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Seven Bowls (15-16)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Fall of Babylon (17-19)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Final Battle (19-20)</a:t>
            </a:r>
          </a:p>
          <a:p>
            <a:pPr>
              <a:lnSpc>
                <a:spcPct val="110000"/>
              </a:lnSpc>
              <a:spcBef>
                <a:spcPts val="0"/>
              </a:spcBef>
            </a:pPr>
            <a:r>
              <a:rPr lang="en-US" sz="3200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New Heavens &amp; New Earth (21-22)</a:t>
            </a:r>
          </a:p>
        </p:txBody>
      </p:sp>
      <p:sp>
        <p:nvSpPr>
          <p:cNvPr id="4" name="Right Arrow 3"/>
          <p:cNvSpPr/>
          <p:nvPr/>
        </p:nvSpPr>
        <p:spPr>
          <a:xfrm>
            <a:off x="331304" y="1550506"/>
            <a:ext cx="967409" cy="609600"/>
          </a:xfrm>
          <a:prstGeom prst="rightArrow">
            <a:avLst/>
          </a:prstGeom>
          <a:solidFill>
            <a:schemeClr val="accent3">
              <a:lumMod val="60000"/>
              <a:lumOff val="4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69897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left)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4-5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800" i="1" dirty="0" smtClean="0">
                <a:latin typeface="Avenir Book" charset="0"/>
                <a:ea typeface="Avenir Book" charset="0"/>
                <a:cs typeface="Avenir Book" charset="0"/>
              </a:rPr>
              <a:t>Hear</a:t>
            </a:r>
            <a:r>
              <a:rPr lang="en-US" sz="4800" dirty="0">
                <a:latin typeface="Avenir Book" charset="0"/>
                <a:ea typeface="Avenir Book" charset="0"/>
                <a:cs typeface="Avenir Book" charset="0"/>
              </a:rPr>
              <a:t> </a:t>
            </a: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&amp; </a:t>
            </a:r>
            <a:r>
              <a:rPr lang="en-US" sz="4800" i="1" dirty="0" smtClean="0">
                <a:latin typeface="Avenir Book" charset="0"/>
                <a:ea typeface="Avenir Book" charset="0"/>
                <a:cs typeface="Avenir Book" charset="0"/>
              </a:rPr>
              <a:t>see (imagine) what John is describing.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latin typeface="Avenir Book" charset="0"/>
                <a:ea typeface="Avenir Book" charset="0"/>
                <a:cs typeface="Avenir Book" charset="0"/>
              </a:rPr>
              <a:t>What is the drama (story)  playing out in these two chapters?</a:t>
            </a:r>
            <a:endParaRPr lang="en-US" sz="48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1910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5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:1-14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453"/>
            <a:ext cx="7886700" cy="51143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sealed scroll points us back to Daniel 12:4, 8-9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God’s plan for history 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defeating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beasts + rescuing 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saints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o one worthy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all have rebelled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Jesus is worthy. Plan fulfilled in Him. 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Lion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: conquers + establishes kingdom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b="1" dirty="0" smtClean="0">
                <a:latin typeface="Avenir Book" charset="0"/>
                <a:ea typeface="Avenir Book" charset="0"/>
                <a:cs typeface="Avenir Book" charset="0"/>
              </a:rPr>
              <a:t>Lamb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: conquers through sacrifice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 Lamb is worshipped by the living creatures and elders, like God in ch.4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535213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5</a:t>
            </a:r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:1-14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232453"/>
            <a:ext cx="7886700" cy="5114330"/>
          </a:xfrm>
        </p:spPr>
        <p:txBody>
          <a:bodyPr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“sang a new song” </a:t>
            </a:r>
            <a:r>
              <a:rPr lang="mr-IN" sz="3200" dirty="0" smtClean="0">
                <a:latin typeface="Avenir Book" charset="0"/>
                <a:ea typeface="Avenir Book" charset="0"/>
                <a:cs typeface="Avenir Book" charset="0"/>
              </a:rPr>
              <a:t>–</a:t>
            </a: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 the progress of God’s work toward it’s culmination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ransomed a people for God</a:t>
            </a:r>
          </a:p>
          <a:p>
            <a:pPr lvl="1"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made them </a:t>
            </a:r>
            <a:r>
              <a:rPr lang="en-US" sz="3200" dirty="0">
                <a:latin typeface="Avenir Book" charset="0"/>
                <a:ea typeface="Avenir Book" charset="0"/>
                <a:cs typeface="Avenir Book" charset="0"/>
              </a:rPr>
              <a:t>a kingdom and priests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they shall reign on the earth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Hears millions of angels worshipping</a:t>
            </a:r>
          </a:p>
          <a:p>
            <a:pPr lvl="1">
              <a:lnSpc>
                <a:spcPct val="100000"/>
              </a:lnSpc>
              <a:spcBef>
                <a:spcPts val="0"/>
              </a:spcBef>
              <a:spcAft>
                <a:spcPts val="1800"/>
              </a:spcAft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worthy to receive [seven things]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200" dirty="0" smtClean="0">
                <a:latin typeface="Avenir Book" charset="0"/>
                <a:ea typeface="Avenir Book" charset="0"/>
                <a:cs typeface="Avenir Book" charset="0"/>
              </a:rPr>
              <a:t>All creation now joins in praise of the one who sits on the throne and the Lamb</a:t>
            </a:r>
            <a:endParaRPr lang="en-US" sz="3200" dirty="0" smtClean="0">
              <a:latin typeface="Avenir Book" charset="0"/>
              <a:ea typeface="Avenir Book" charset="0"/>
              <a:cs typeface="Avenir Book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515965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8650" y="221433"/>
            <a:ext cx="7886700" cy="810531"/>
          </a:xfrm>
        </p:spPr>
        <p:txBody>
          <a:bodyPr/>
          <a:lstStyle/>
          <a:p>
            <a:pPr algn="ctr"/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Revelation 4-5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8650" y="1669774"/>
            <a:ext cx="7886700" cy="4677008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00000"/>
              </a:lnSpc>
              <a:spcAft>
                <a:spcPts val="2400"/>
              </a:spcAft>
              <a:buNone/>
            </a:pPr>
            <a:r>
              <a:rPr lang="en-US" sz="4400" i="1" dirty="0" smtClean="0">
                <a:latin typeface="Avenir Book" charset="0"/>
                <a:ea typeface="Avenir Book" charset="0"/>
                <a:cs typeface="Avenir Book" charset="0"/>
              </a:rPr>
              <a:t>What does this vision mean for the Christians in Roman Asia?</a:t>
            </a:r>
            <a:endParaRPr lang="en-US" sz="4400" i="1" dirty="0" smtClean="0">
              <a:latin typeface="Avenir Book" charset="0"/>
              <a:ea typeface="Avenir Book" charset="0"/>
              <a:cs typeface="Avenir Book" charset="0"/>
            </a:endParaRP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8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What does it mean for us?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Worship?</a:t>
            </a:r>
          </a:p>
          <a:p>
            <a:pPr marL="0" indent="0" algn="ctr">
              <a:lnSpc>
                <a:spcPct val="100000"/>
              </a:lnSpc>
              <a:buNone/>
            </a:pPr>
            <a:r>
              <a:rPr lang="en-US" sz="4000" dirty="0" smtClean="0">
                <a:solidFill>
                  <a:schemeClr val="accent1">
                    <a:lumMod val="60000"/>
                    <a:lumOff val="40000"/>
                  </a:schemeClr>
                </a:solidFill>
                <a:latin typeface="Avenir Book" charset="0"/>
                <a:ea typeface="Avenir Book" charset="0"/>
                <a:cs typeface="Avenir Book" charset="0"/>
              </a:rPr>
              <a:t>Conquering?</a:t>
            </a:r>
          </a:p>
        </p:txBody>
      </p:sp>
    </p:spTree>
    <p:extLst>
      <p:ext uri="{BB962C8B-B14F-4D97-AF65-F5344CB8AC3E}">
        <p14:creationId xmlns:p14="http://schemas.microsoft.com/office/powerpoint/2010/main" val="2050506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573719"/>
            <a:ext cx="7772400" cy="1046071"/>
          </a:xfrm>
        </p:spPr>
        <p:txBody>
          <a:bodyPr/>
          <a:lstStyle/>
          <a:p>
            <a:r>
              <a:rPr lang="en-US" b="1" dirty="0" smtClean="0">
                <a:latin typeface="Avenir Heavy" charset="0"/>
                <a:ea typeface="Avenir Heavy" charset="0"/>
                <a:cs typeface="Avenir Heavy" charset="0"/>
              </a:rPr>
              <a:t>The Revelation</a:t>
            </a:r>
            <a:endParaRPr lang="en-US" b="1" dirty="0">
              <a:latin typeface="Avenir Heavy" charset="0"/>
              <a:ea typeface="Avenir Heavy" charset="0"/>
              <a:cs typeface="Avenir Heavy" charset="0"/>
            </a:endParaRP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917714" y="5199021"/>
            <a:ext cx="7315200" cy="1394499"/>
          </a:xfrm>
        </p:spPr>
        <p:txBody>
          <a:bodyPr anchor="ctr">
            <a:normAutofit/>
          </a:bodyPr>
          <a:lstStyle/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For Wednesday (</a:t>
            </a:r>
            <a:r>
              <a:rPr lang="en-US" sz="3600" b="1" dirty="0" smtClean="0">
                <a:latin typeface="Avenir Heavy" charset="0"/>
                <a:ea typeface="Avenir Heavy" charset="0"/>
                <a:cs typeface="Avenir Heavy" charset="0"/>
              </a:rPr>
              <a:t>4/5)</a:t>
            </a:r>
            <a:endParaRPr lang="en-US" sz="3600" b="1" dirty="0" smtClean="0">
              <a:latin typeface="Avenir Heavy" charset="0"/>
              <a:ea typeface="Avenir Heavy" charset="0"/>
              <a:cs typeface="Avenir Heavy" charset="0"/>
            </a:endParaRPr>
          </a:p>
          <a:p>
            <a:pPr>
              <a:lnSpc>
                <a:spcPct val="100000"/>
              </a:lnSpc>
              <a:spcBef>
                <a:spcPts val="0"/>
              </a:spcBef>
            </a:pPr>
            <a:r>
              <a:rPr lang="en-US" sz="3600" dirty="0">
                <a:latin typeface="Avenir Roman" charset="0"/>
                <a:ea typeface="Avenir Roman" charset="0"/>
                <a:cs typeface="Avenir Roman" charset="0"/>
              </a:rPr>
              <a:t>9</a:t>
            </a:r>
            <a:r>
              <a:rPr lang="en-US" sz="3600" dirty="0" smtClean="0">
                <a:latin typeface="Avenir Roman" charset="0"/>
                <a:ea typeface="Avenir Roman" charset="0"/>
                <a:cs typeface="Avenir Roman" charset="0"/>
              </a:rPr>
              <a:t>. The Lamb opened the seals</a:t>
            </a:r>
            <a:r>
              <a:rPr lang="mr-IN" sz="3600" dirty="0" smtClean="0">
                <a:latin typeface="Avenir Roman" charset="0"/>
                <a:ea typeface="Avenir Roman" charset="0"/>
                <a:cs typeface="Avenir Roman" charset="0"/>
              </a:rPr>
              <a:t>…</a:t>
            </a:r>
            <a:endParaRPr lang="en-US" sz="3600" dirty="0">
              <a:latin typeface="Avenir Roman" charset="0"/>
              <a:ea typeface="Avenir Roman" charset="0"/>
              <a:cs typeface="Avenir Roman" charset="0"/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006600" y="1828800"/>
            <a:ext cx="5120640" cy="3200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48858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29AF8C"/>
      </a:accent1>
      <a:accent2>
        <a:srgbClr val="97BE49"/>
      </a:accent2>
      <a:accent3>
        <a:srgbClr val="3D9CCC"/>
      </a:accent3>
      <a:accent4>
        <a:srgbClr val="7C60C6"/>
      </a:accent4>
      <a:accent5>
        <a:srgbClr val="C9492C"/>
      </a:accent5>
      <a:accent6>
        <a:srgbClr val="D58C2E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3E4F19A7-A959-40BB-972C-4880BAF8EB09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Yu Gothic Light"/>
        <a:font script="Hang" typeface="맑은 고딕"/>
        <a:font script="Hans" typeface="DengXian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Yu Gothic"/>
        <a:font script="Hang" typeface="맑은 고딕"/>
        <a:font script="Hans" typeface="DengXian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5006</TotalTime>
  <Words>309</Words>
  <Application>Microsoft Macintosh PowerPoint</Application>
  <PresentationFormat>On-screen Show (4:3)</PresentationFormat>
  <Paragraphs>44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6" baseType="lpstr">
      <vt:lpstr>Avenir Book</vt:lpstr>
      <vt:lpstr>Avenir Heavy</vt:lpstr>
      <vt:lpstr>Avenir Light</vt:lpstr>
      <vt:lpstr>Avenir Roman</vt:lpstr>
      <vt:lpstr>Calibri</vt:lpstr>
      <vt:lpstr>Calibri Light</vt:lpstr>
      <vt:lpstr>Arial</vt:lpstr>
      <vt:lpstr>Office Theme</vt:lpstr>
      <vt:lpstr>The Revelation</vt:lpstr>
      <vt:lpstr>Review Quiz</vt:lpstr>
      <vt:lpstr>Structure of Revelation</vt:lpstr>
      <vt:lpstr>Revelation 4-5</vt:lpstr>
      <vt:lpstr>Revelation 5:1-14</vt:lpstr>
      <vt:lpstr>Revelation 5:1-14</vt:lpstr>
      <vt:lpstr>Revelation 4-5</vt:lpstr>
      <vt:lpstr>The Revelation</vt:lpstr>
    </vt:vector>
  </TitlesOfParts>
  <Company/>
  <LinksUpToDate>false</LinksUpToDate>
  <SharedDoc>false</SharedDoc>
  <HyperlinksChanged>false</HyperlinksChanged>
  <AppVersion>15.0026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The Revelation</dc:title>
  <dc:creator>Microsoft Office User</dc:creator>
  <cp:lastModifiedBy>Microsoft Office User</cp:lastModifiedBy>
  <cp:revision>102</cp:revision>
  <cp:lastPrinted>2023-03-29T22:01:16Z</cp:lastPrinted>
  <dcterms:created xsi:type="dcterms:W3CDTF">2023-03-07T17:15:06Z</dcterms:created>
  <dcterms:modified xsi:type="dcterms:W3CDTF">2023-03-31T18:49:11Z</dcterms:modified>
</cp:coreProperties>
</file>