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/>
    <p:restoredTop sz="94694"/>
  </p:normalViewPr>
  <p:slideViewPr>
    <p:cSldViewPr snapToGrid="0">
      <p:cViewPr varScale="1">
        <p:scale>
          <a:sx n="121" d="100"/>
          <a:sy n="121" d="100"/>
        </p:scale>
        <p:origin x="2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3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4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1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2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ADDC-F89F-694F-81CC-6271061E94B6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42E3-EE5F-D949-A15C-51E0398F7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esv/Gal%201.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05E9B8-AC4A-5433-D153-7E428E322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2829B2-7F4A-E84A-2271-E6C4A413A356}"/>
              </a:ext>
            </a:extLst>
          </p:cNvPr>
          <p:cNvSpPr txBox="1"/>
          <p:nvPr/>
        </p:nvSpPr>
        <p:spPr>
          <a:xfrm>
            <a:off x="430924" y="5749159"/>
            <a:ext cx="828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Stage Light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1462490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i="1" dirty="0">
              <a:solidFill>
                <a:srgbClr val="46382E"/>
              </a:solidFill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righteousness? </a:t>
            </a:r>
            <a:endParaRPr lang="en-US" sz="32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It's right-doing in life that leads to a right-standing before God.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gospel righteousness? </a:t>
            </a:r>
            <a:endParaRPr lang="en-US" sz="32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It's faith in God and obedience to His Word that leads to right-doing, and that </a:t>
            </a:r>
            <a:r>
              <a:rPr lang="en-US" sz="3200" i="1" u="sng" dirty="0">
                <a:solidFill>
                  <a:schemeClr val="accent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scriptural </a:t>
            </a:r>
            <a:r>
              <a:rPr lang="en-US" sz="3200" i="1" u="sng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righteousness </a:t>
            </a: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leads to right-standing with God.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5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“Beware of practicing your righteousness before other people in order to be seen by them, for then you will have no reward from your Father who is in heaven.” (Matt. 6:1)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“You therefore must be perfect, as your heavenly Father is perfect.” (Matt. 5:48)</a:t>
            </a:r>
          </a:p>
          <a:p>
            <a:pPr marL="0" indent="0">
              <a:buNone/>
            </a:pPr>
            <a:endParaRPr lang="en-US" sz="3200" dirty="0">
              <a:solidFill>
                <a:srgbClr val="46382E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6:1...</a:t>
            </a: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“Beware of practicing your righteousness before other people </a:t>
            </a:r>
            <a:r>
              <a:rPr lang="en-US" sz="3200" b="1" i="1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order to be seen by them</a:t>
            </a:r>
            <a:r>
              <a:rPr lang="en-US" sz="3200" i="1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 </a:t>
            </a:r>
            <a:endParaRPr lang="en-US" sz="32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330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/>
          <a:lstStyle/>
          <a:p>
            <a:pPr marL="0" marR="0" indent="0">
              <a:lnSpc>
                <a:spcPts val="202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46382E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ts val="2025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rgbClr val="4472C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Issue (5:48-6:1)</a:t>
            </a:r>
          </a:p>
          <a:p>
            <a:pPr marL="0" marR="0" indent="0">
              <a:lnSpc>
                <a:spcPts val="202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46382E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ts val="202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46382E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a godly life look like? 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godly people do? 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you expect to see in the life of someone devoted to God?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ts val="202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46382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ts val="202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46382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4472C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Giving to those in need, prayer, and fasting.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03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“Beware of practicing your righteousness before other people... 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same way, let your light shine before others, so that they may see your good works and give glory to your Father who is in heaven. (Matt. 5:16)</a:t>
            </a:r>
          </a:p>
          <a:p>
            <a:pPr marL="0" indent="0">
              <a:buNone/>
            </a:pPr>
            <a:endParaRPr lang="en-US" sz="3200" i="1" dirty="0">
              <a:solidFill>
                <a:srgbClr val="46382E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“Beware of practicing your righteousness before other people </a:t>
            </a:r>
            <a:r>
              <a:rPr lang="en-US" sz="3200" b="1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be seen by them</a:t>
            </a: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 (Matt. 6:1)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2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“...for they loved the glory that comes from man more than the glory that comes from God.” (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12:43</a:t>
            </a: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“That they may be praised by others”</a:t>
            </a: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(Matt. 6:2)</a:t>
            </a:r>
          </a:p>
          <a:p>
            <a:pPr marL="0" indent="0">
              <a:buNone/>
            </a:pPr>
            <a:endParaRPr lang="en-US" sz="3200" dirty="0">
              <a:solidFill>
                <a:srgbClr val="46382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“For am I now seeking the approval of man, or of God? Or am I trying to please man? If I were still trying to please man, I would not be a servant of Christ.”</a:t>
            </a: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(</a:t>
            </a:r>
            <a:r>
              <a:rPr lang="en-US" sz="32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1:10</a:t>
            </a: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564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The How (vs. 2-4)</a:t>
            </a:r>
          </a:p>
          <a:p>
            <a:pPr marL="0" indent="0">
              <a:buNone/>
            </a:pPr>
            <a:endParaRPr lang="en-US" sz="3200" i="1" dirty="0">
              <a:solidFill>
                <a:srgbClr val="46382E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“[2]</a:t>
            </a: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Thus, when you give to the needy, sound no trumpet before you, as the hypocrites do in the synagogues and in the streets, that they may be praised by others. Truly, I say to you, they have received their reward. [3] But when you give to the needy, do not let your left hand know what your right hand is doing, [4] so that your giving may be in secret.”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13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8D67-5168-55AB-4267-7C74FDF9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9696"/>
            <a:ext cx="8776137" cy="6505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4472C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Honor (v. 4b)</a:t>
            </a:r>
            <a:endParaRPr lang="en-US" sz="2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i="1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‘Well done, good and faithful servant. You have been faithful over a little; I will set you over much. Enter into the joy of your master.’ </a:t>
            </a:r>
            <a:r>
              <a:rPr lang="en-US" sz="3200" dirty="0">
                <a:solidFill>
                  <a:srgbClr val="46382E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(Matt. 25:21)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53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05E9B8-AC4A-5433-D153-7E428E322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2829B2-7F4A-E84A-2271-E6C4A413A356}"/>
              </a:ext>
            </a:extLst>
          </p:cNvPr>
          <p:cNvSpPr txBox="1"/>
          <p:nvPr/>
        </p:nvSpPr>
        <p:spPr>
          <a:xfrm>
            <a:off x="430924" y="5749159"/>
            <a:ext cx="828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Stage Light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95757881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1377</TotalTime>
  <Words>461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Garrett</dc:creator>
  <cp:lastModifiedBy>Steve Garrett</cp:lastModifiedBy>
  <cp:revision>7</cp:revision>
  <dcterms:created xsi:type="dcterms:W3CDTF">2023-04-08T03:15:08Z</dcterms:created>
  <dcterms:modified xsi:type="dcterms:W3CDTF">2023-04-09T12:34:12Z</dcterms:modified>
</cp:coreProperties>
</file>